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2"/>
  </p:notesMasterIdLst>
  <p:handoutMasterIdLst>
    <p:handoutMasterId r:id="rId23"/>
  </p:handoutMasterIdLst>
  <p:sldIdLst>
    <p:sldId id="256" r:id="rId5"/>
    <p:sldId id="273" r:id="rId6"/>
    <p:sldId id="268" r:id="rId7"/>
    <p:sldId id="258" r:id="rId8"/>
    <p:sldId id="257" r:id="rId9"/>
    <p:sldId id="267" r:id="rId10"/>
    <p:sldId id="272" r:id="rId11"/>
    <p:sldId id="259" r:id="rId12"/>
    <p:sldId id="260" r:id="rId13"/>
    <p:sldId id="261" r:id="rId14"/>
    <p:sldId id="271" r:id="rId15"/>
    <p:sldId id="263" r:id="rId16"/>
    <p:sldId id="264" r:id="rId17"/>
    <p:sldId id="265" r:id="rId18"/>
    <p:sldId id="274" r:id="rId19"/>
    <p:sldId id="270" r:id="rId20"/>
    <p:sldId id="269"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aking contron of your academic identity" id="{113188BB-EF6C-494C-B5B1-F072B43CFF34}">
          <p14:sldIdLst>
            <p14:sldId id="256"/>
            <p14:sldId id="273"/>
          </p14:sldIdLst>
        </p14:section>
        <p14:section name="Table of contents" id="{2598B225-4CF7-4428-A75A-6CC450AEF9E2}">
          <p14:sldIdLst>
            <p14:sldId id="268"/>
            <p14:sldId id="258"/>
            <p14:sldId id="257"/>
            <p14:sldId id="267"/>
            <p14:sldId id="272"/>
            <p14:sldId id="259"/>
            <p14:sldId id="260"/>
            <p14:sldId id="261"/>
            <p14:sldId id="271"/>
            <p14:sldId id="263"/>
            <p14:sldId id="264"/>
            <p14:sldId id="265"/>
            <p14:sldId id="274"/>
            <p14:sldId id="270"/>
            <p14:sldId id="2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368A28-0463-2A88-5B50-D862A6FAE03F}" name="Laura Bredahl" initials="LB" userId="S::lbredahl@uwaterloo.ca::63a499fd-dd8f-4477-b92f-c32c1f1cfe7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54F"/>
    <a:srgbClr val="DCCB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388" autoAdjust="0"/>
  </p:normalViewPr>
  <p:slideViewPr>
    <p:cSldViewPr snapToGrid="0">
      <p:cViewPr varScale="1">
        <p:scale>
          <a:sx n="48" d="100"/>
          <a:sy n="48" d="100"/>
        </p:scale>
        <p:origin x="56" y="244"/>
      </p:cViewPr>
      <p:guideLst/>
    </p:cSldViewPr>
  </p:slideViewPr>
  <p:outlineViewPr>
    <p:cViewPr>
      <p:scale>
        <a:sx n="33" d="100"/>
        <a:sy n="33" d="100"/>
      </p:scale>
      <p:origin x="0" y="-184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0" d="100"/>
          <a:sy n="40" d="100"/>
        </p:scale>
        <p:origin x="2379" y="1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C44E08-E7CA-C716-0297-F159A9B850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D664858E-9388-F18A-0AF3-F70EE9CE5A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22FD8B-E64B-452F-A0FD-327D0F2C97AB}" type="datetimeFigureOut">
              <a:rPr lang="en-CA" smtClean="0"/>
              <a:t>2023-10-17</a:t>
            </a:fld>
            <a:endParaRPr lang="en-CA"/>
          </a:p>
        </p:txBody>
      </p:sp>
      <p:sp>
        <p:nvSpPr>
          <p:cNvPr id="4" name="Footer Placeholder 3">
            <a:extLst>
              <a:ext uri="{FF2B5EF4-FFF2-40B4-BE49-F238E27FC236}">
                <a16:creationId xmlns:a16="http://schemas.microsoft.com/office/drawing/2014/main" id="{6A00B902-F82A-6DDE-47A2-FCFA7339F1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6" name="Slide Number Placeholder 5">
            <a:extLst>
              <a:ext uri="{FF2B5EF4-FFF2-40B4-BE49-F238E27FC236}">
                <a16:creationId xmlns:a16="http://schemas.microsoft.com/office/drawing/2014/main" id="{B0332C86-1B05-E903-D8DF-0DD8E9D964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786C40-5482-440A-BADF-0D0C8D1EB277}" type="slidenum">
              <a:rPr lang="en-CA" smtClean="0"/>
              <a:t>‹#›</a:t>
            </a:fld>
            <a:endParaRPr lang="en-CA"/>
          </a:p>
        </p:txBody>
      </p:sp>
    </p:spTree>
    <p:extLst>
      <p:ext uri="{BB962C8B-B14F-4D97-AF65-F5344CB8AC3E}">
        <p14:creationId xmlns:p14="http://schemas.microsoft.com/office/powerpoint/2010/main" val="3163088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B4E96-3C20-42AC-88CE-B2D1F80EBF2A}" type="datetimeFigureOut">
              <a:rPr lang="en-CA" smtClean="0"/>
              <a:t>2023-10-17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401D5-3057-408C-9B6B-57C2CCE1DFF3}" type="slidenum">
              <a:rPr lang="en-CA" smtClean="0"/>
              <a:t>‹#›</a:t>
            </a:fld>
            <a:endParaRPr lang="en-CA"/>
          </a:p>
        </p:txBody>
      </p:sp>
    </p:spTree>
    <p:extLst>
      <p:ext uri="{BB962C8B-B14F-4D97-AF65-F5344CB8AC3E}">
        <p14:creationId xmlns:p14="http://schemas.microsoft.com/office/powerpoint/2010/main" val="305349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D401D5-3057-408C-9B6B-57C2CCE1DFF3}" type="slidenum">
              <a:rPr lang="en-CA" smtClean="0"/>
              <a:t>1</a:t>
            </a:fld>
            <a:endParaRPr lang="en-CA"/>
          </a:p>
        </p:txBody>
      </p:sp>
    </p:spTree>
    <p:extLst>
      <p:ext uri="{BB962C8B-B14F-4D97-AF65-F5344CB8AC3E}">
        <p14:creationId xmlns:p14="http://schemas.microsoft.com/office/powerpoint/2010/main" val="1425222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D401D5-3057-408C-9B6B-57C2CCE1DFF3}" type="slidenum">
              <a:rPr lang="en-CA" smtClean="0"/>
              <a:t>11</a:t>
            </a:fld>
            <a:endParaRPr lang="en-CA"/>
          </a:p>
        </p:txBody>
      </p:sp>
    </p:spTree>
    <p:extLst>
      <p:ext uri="{BB962C8B-B14F-4D97-AF65-F5344CB8AC3E}">
        <p14:creationId xmlns:p14="http://schemas.microsoft.com/office/powerpoint/2010/main" val="318504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D401D5-3057-408C-9B6B-57C2CCE1DFF3}" type="slidenum">
              <a:rPr lang="en-CA" smtClean="0"/>
              <a:t>12</a:t>
            </a:fld>
            <a:endParaRPr lang="en-CA"/>
          </a:p>
        </p:txBody>
      </p:sp>
    </p:spTree>
    <p:extLst>
      <p:ext uri="{BB962C8B-B14F-4D97-AF65-F5344CB8AC3E}">
        <p14:creationId xmlns:p14="http://schemas.microsoft.com/office/powerpoint/2010/main" val="211470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D401D5-3057-408C-9B6B-57C2CCE1DFF3}" type="slidenum">
              <a:rPr lang="en-CA" smtClean="0"/>
              <a:t>13</a:t>
            </a:fld>
            <a:endParaRPr lang="en-CA"/>
          </a:p>
        </p:txBody>
      </p:sp>
    </p:spTree>
    <p:extLst>
      <p:ext uri="{BB962C8B-B14F-4D97-AF65-F5344CB8AC3E}">
        <p14:creationId xmlns:p14="http://schemas.microsoft.com/office/powerpoint/2010/main" val="1204058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D401D5-3057-408C-9B6B-57C2CCE1DFF3}" type="slidenum">
              <a:rPr lang="en-CA" smtClean="0"/>
              <a:t>14</a:t>
            </a:fld>
            <a:endParaRPr lang="en-CA"/>
          </a:p>
        </p:txBody>
      </p:sp>
    </p:spTree>
    <p:extLst>
      <p:ext uri="{BB962C8B-B14F-4D97-AF65-F5344CB8AC3E}">
        <p14:creationId xmlns:p14="http://schemas.microsoft.com/office/powerpoint/2010/main" val="3841150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D401D5-3057-408C-9B6B-57C2CCE1DFF3}" type="slidenum">
              <a:rPr lang="en-CA" smtClean="0"/>
              <a:t>15</a:t>
            </a:fld>
            <a:endParaRPr lang="en-CA"/>
          </a:p>
        </p:txBody>
      </p:sp>
    </p:spTree>
    <p:extLst>
      <p:ext uri="{BB962C8B-B14F-4D97-AF65-F5344CB8AC3E}">
        <p14:creationId xmlns:p14="http://schemas.microsoft.com/office/powerpoint/2010/main" val="4280447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D401D5-3057-408C-9B6B-57C2CCE1DFF3}" type="slidenum">
              <a:rPr lang="en-CA" smtClean="0"/>
              <a:t>16</a:t>
            </a:fld>
            <a:endParaRPr lang="en-CA"/>
          </a:p>
        </p:txBody>
      </p:sp>
    </p:spTree>
    <p:extLst>
      <p:ext uri="{BB962C8B-B14F-4D97-AF65-F5344CB8AC3E}">
        <p14:creationId xmlns:p14="http://schemas.microsoft.com/office/powerpoint/2010/main" val="33504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D401D5-3057-408C-9B6B-57C2CCE1DFF3}" type="slidenum">
              <a:rPr lang="en-CA" smtClean="0"/>
              <a:t>2</a:t>
            </a:fld>
            <a:endParaRPr lang="en-CA"/>
          </a:p>
        </p:txBody>
      </p:sp>
    </p:spTree>
    <p:extLst>
      <p:ext uri="{BB962C8B-B14F-4D97-AF65-F5344CB8AC3E}">
        <p14:creationId xmlns:p14="http://schemas.microsoft.com/office/powerpoint/2010/main" val="201278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D401D5-3057-408C-9B6B-57C2CCE1DFF3}" type="slidenum">
              <a:rPr lang="en-CA" smtClean="0"/>
              <a:t>3</a:t>
            </a:fld>
            <a:endParaRPr lang="en-CA"/>
          </a:p>
        </p:txBody>
      </p:sp>
    </p:spTree>
    <p:extLst>
      <p:ext uri="{BB962C8B-B14F-4D97-AF65-F5344CB8AC3E}">
        <p14:creationId xmlns:p14="http://schemas.microsoft.com/office/powerpoint/2010/main" val="310204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401D5-3057-408C-9B6B-57C2CCE1DFF3}" type="slidenum">
              <a:rPr lang="en-CA" smtClean="0"/>
              <a:t>4</a:t>
            </a:fld>
            <a:endParaRPr lang="en-CA"/>
          </a:p>
        </p:txBody>
      </p:sp>
    </p:spTree>
    <p:extLst>
      <p:ext uri="{BB962C8B-B14F-4D97-AF65-F5344CB8AC3E}">
        <p14:creationId xmlns:p14="http://schemas.microsoft.com/office/powerpoint/2010/main" val="334845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D401D5-3057-408C-9B6B-57C2CCE1DFF3}" type="slidenum">
              <a:rPr lang="en-CA" smtClean="0"/>
              <a:t>5</a:t>
            </a:fld>
            <a:endParaRPr lang="en-CA"/>
          </a:p>
        </p:txBody>
      </p:sp>
    </p:spTree>
    <p:extLst>
      <p:ext uri="{BB962C8B-B14F-4D97-AF65-F5344CB8AC3E}">
        <p14:creationId xmlns:p14="http://schemas.microsoft.com/office/powerpoint/2010/main" val="224805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D401D5-3057-408C-9B6B-57C2CCE1DFF3}" type="slidenum">
              <a:rPr lang="en-CA" smtClean="0"/>
              <a:t>6</a:t>
            </a:fld>
            <a:endParaRPr lang="en-CA"/>
          </a:p>
        </p:txBody>
      </p:sp>
    </p:spTree>
    <p:extLst>
      <p:ext uri="{BB962C8B-B14F-4D97-AF65-F5344CB8AC3E}">
        <p14:creationId xmlns:p14="http://schemas.microsoft.com/office/powerpoint/2010/main" val="3451595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D401D5-3057-408C-9B6B-57C2CCE1DFF3}" type="slidenum">
              <a:rPr lang="en-CA" smtClean="0"/>
              <a:t>7</a:t>
            </a:fld>
            <a:endParaRPr lang="en-CA"/>
          </a:p>
        </p:txBody>
      </p:sp>
    </p:spTree>
    <p:extLst>
      <p:ext uri="{BB962C8B-B14F-4D97-AF65-F5344CB8AC3E}">
        <p14:creationId xmlns:p14="http://schemas.microsoft.com/office/powerpoint/2010/main" val="1733319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D401D5-3057-408C-9B6B-57C2CCE1DFF3}" type="slidenum">
              <a:rPr lang="en-CA" smtClean="0"/>
              <a:t>8</a:t>
            </a:fld>
            <a:endParaRPr lang="en-CA"/>
          </a:p>
        </p:txBody>
      </p:sp>
      <p:sp>
        <p:nvSpPr>
          <p:cNvPr id="6" name="Notes Placeholder 5">
            <a:extLst>
              <a:ext uri="{FF2B5EF4-FFF2-40B4-BE49-F238E27FC236}">
                <a16:creationId xmlns:a16="http://schemas.microsoft.com/office/drawing/2014/main" id="{3003AE8F-0B31-49FD-6644-9E082D13E9DA}"/>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04355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D401D5-3057-408C-9B6B-57C2CCE1DFF3}" type="slidenum">
              <a:rPr lang="en-CA" smtClean="0"/>
              <a:t>10</a:t>
            </a:fld>
            <a:endParaRPr lang="en-CA"/>
          </a:p>
        </p:txBody>
      </p:sp>
    </p:spTree>
    <p:extLst>
      <p:ext uri="{BB962C8B-B14F-4D97-AF65-F5344CB8AC3E}">
        <p14:creationId xmlns:p14="http://schemas.microsoft.com/office/powerpoint/2010/main" val="605253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9719960" cy="1474115"/>
          </a:xfrm>
        </p:spPr>
        <p:txBody>
          <a:bodyPr lIns="0" anchor="b">
            <a:noAutofit/>
          </a:bodyPr>
          <a:lstStyle>
            <a:lvl1pPr algn="l">
              <a:defRPr sz="5400" b="1">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8D3434A-42AC-4B10-AD23-BF20C333542F}" type="datetime1">
              <a:rPr lang="en-CA" smtClean="0"/>
              <a:t>2023-10-17</a:t>
            </a:fld>
            <a:endParaRPr lang="en-CA"/>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endParaRPr lang="en-CA"/>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F28FBB25-AF94-49F3-8CC3-28233D534EC0}" type="slidenum">
              <a:rPr lang="en-CA" smtClean="0"/>
              <a:t>‹#›</a:t>
            </a:fld>
            <a:endParaRPr lang="en-CA"/>
          </a:p>
        </p:txBody>
      </p:sp>
      <p:grpSp>
        <p:nvGrpSpPr>
          <p:cNvPr id="16" name="Group 15"/>
          <p:cNvGrpSpPr/>
          <p:nvPr/>
        </p:nvGrpSpPr>
        <p:grpSpPr>
          <a:xfrm>
            <a:off x="0" y="0"/>
            <a:ext cx="12192000" cy="397164"/>
            <a:chOff x="421830" y="1342659"/>
            <a:chExt cx="10018760" cy="290558"/>
          </a:xfrm>
        </p:grpSpPr>
        <p:sp>
          <p:nvSpPr>
            <p:cNvPr id="18" name="Rectangle 17"/>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676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C3DBF07A-FD94-475D-932B-E0B672150B76}" type="datetime1">
              <a:rPr lang="en-CA" smtClean="0"/>
              <a:t>2023-10-17</a:t>
            </a:fld>
            <a:endParaRPr lang="en-CA"/>
          </a:p>
        </p:txBody>
      </p:sp>
      <p:sp>
        <p:nvSpPr>
          <p:cNvPr id="11" name="Footer Placeholder 10"/>
          <p:cNvSpPr>
            <a:spLocks noGrp="1"/>
          </p:cNvSpPr>
          <p:nvPr>
            <p:ph type="ftr" sz="quarter" idx="11"/>
          </p:nvPr>
        </p:nvSpPr>
        <p:spPr/>
        <p:txBody>
          <a:bodyPr/>
          <a:lstStyle/>
          <a:p>
            <a:endParaRPr lang="en-CA"/>
          </a:p>
        </p:txBody>
      </p:sp>
      <p:sp>
        <p:nvSpPr>
          <p:cNvPr id="12" name="Slide Number Placeholder 11"/>
          <p:cNvSpPr>
            <a:spLocks noGrp="1"/>
          </p:cNvSpPr>
          <p:nvPr>
            <p:ph type="sldNum" sz="quarter" idx="12"/>
          </p:nvPr>
        </p:nvSpPr>
        <p:spPr/>
        <p:txBody>
          <a:bodyPr/>
          <a:lstStyle/>
          <a:p>
            <a:fld id="{F28FBB25-AF94-49F3-8CC3-28233D534EC0}" type="slidenum">
              <a:rPr lang="en-CA" smtClean="0"/>
              <a:t>‹#›</a:t>
            </a:fld>
            <a:endParaRPr lang="en-CA"/>
          </a:p>
        </p:txBody>
      </p:sp>
    </p:spTree>
    <p:extLst>
      <p:ext uri="{BB962C8B-B14F-4D97-AF65-F5344CB8AC3E}">
        <p14:creationId xmlns:p14="http://schemas.microsoft.com/office/powerpoint/2010/main" val="156746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446DF222-9BEC-497D-B2AC-E09EC2C33FDF}" type="datetime1">
              <a:rPr lang="en-CA" smtClean="0"/>
              <a:t>2023-10-17</a:t>
            </a:fld>
            <a:endParaRPr lang="en-CA"/>
          </a:p>
        </p:txBody>
      </p:sp>
      <p:sp>
        <p:nvSpPr>
          <p:cNvPr id="7" name="Footer Placeholder 6"/>
          <p:cNvSpPr>
            <a:spLocks noGrp="1"/>
          </p:cNvSpPr>
          <p:nvPr>
            <p:ph type="ftr" sz="quarter" idx="11"/>
          </p:nvPr>
        </p:nvSpPr>
        <p:spPr/>
        <p:txBody>
          <a:bodyPr/>
          <a:lstStyle/>
          <a:p>
            <a:endParaRPr lang="en-CA"/>
          </a:p>
        </p:txBody>
      </p:sp>
      <p:sp>
        <p:nvSpPr>
          <p:cNvPr id="8" name="Slide Number Placeholder 7"/>
          <p:cNvSpPr>
            <a:spLocks noGrp="1"/>
          </p:cNvSpPr>
          <p:nvPr>
            <p:ph type="sldNum" sz="quarter" idx="12"/>
          </p:nvPr>
        </p:nvSpPr>
        <p:spPr/>
        <p:txBody>
          <a:bodyPr/>
          <a:lstStyle/>
          <a:p>
            <a:fld id="{F28FBB25-AF94-49F3-8CC3-28233D534EC0}" type="slidenum">
              <a:rPr lang="en-CA" smtClean="0"/>
              <a:t>‹#›</a:t>
            </a:fld>
            <a:endParaRPr lang="en-CA"/>
          </a:p>
        </p:txBody>
      </p:sp>
    </p:spTree>
    <p:extLst>
      <p:ext uri="{BB962C8B-B14F-4D97-AF65-F5344CB8AC3E}">
        <p14:creationId xmlns:p14="http://schemas.microsoft.com/office/powerpoint/2010/main" val="282187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9EDCF8-8227-4E62-ADF3-CA1EC4700A79}" type="datetime1">
              <a:rPr lang="en-CA" smtClean="0"/>
              <a:t>2023-10-17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8FBB25-AF94-49F3-8CC3-28233D534EC0}" type="slidenum">
              <a:rPr lang="en-CA" smtClean="0"/>
              <a:t>‹#›</a:t>
            </a:fld>
            <a:endParaRPr lang="en-CA"/>
          </a:p>
        </p:txBody>
      </p:sp>
    </p:spTree>
    <p:extLst>
      <p:ext uri="{BB962C8B-B14F-4D97-AF65-F5344CB8AC3E}">
        <p14:creationId xmlns:p14="http://schemas.microsoft.com/office/powerpoint/2010/main" val="101174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751004" y="6335309"/>
            <a:ext cx="1181114" cy="250337"/>
          </a:xfrm>
        </p:spPr>
        <p:txBody>
          <a:bodyPr/>
          <a:lstStyle/>
          <a:p>
            <a:fld id="{76A1F4FE-45E6-474B-A71F-666FFC28D841}" type="datetime1">
              <a:rPr lang="en-CA" smtClean="0"/>
              <a:t>2023-10-17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8FBB25-AF94-49F3-8CC3-28233D534EC0}" type="slidenum">
              <a:rPr lang="en-CA" smtClean="0"/>
              <a:t>‹#›</a:t>
            </a:fld>
            <a:endParaRPr lang="en-CA"/>
          </a:p>
        </p:txBody>
      </p:sp>
      <p:grpSp>
        <p:nvGrpSpPr>
          <p:cNvPr id="8" name="Group 7">
            <a:extLst>
              <a:ext uri="{FF2B5EF4-FFF2-40B4-BE49-F238E27FC236}">
                <a16:creationId xmlns:a16="http://schemas.microsoft.com/office/drawing/2014/main" id="{DD7F9787-DD3A-4646-BB48-620C816C001A}"/>
              </a:ext>
            </a:extLst>
          </p:cNvPr>
          <p:cNvGrpSpPr/>
          <p:nvPr/>
        </p:nvGrpSpPr>
        <p:grpSpPr>
          <a:xfrm>
            <a:off x="0" y="0"/>
            <a:ext cx="12192000" cy="397164"/>
            <a:chOff x="421830" y="1342659"/>
            <a:chExt cx="10018760" cy="290558"/>
          </a:xfrm>
        </p:grpSpPr>
        <p:sp>
          <p:nvSpPr>
            <p:cNvPr id="9" name="Rectangle 8">
              <a:extLst>
                <a:ext uri="{FF2B5EF4-FFF2-40B4-BE49-F238E27FC236}">
                  <a16:creationId xmlns:a16="http://schemas.microsoft.com/office/drawing/2014/main" id="{DEE774CE-34EE-2A47-A6A9-4B48522F6F9B}"/>
                </a:ext>
              </a:extLst>
            </p:cNvPr>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E01E9A-F832-2C47-AF13-96DA2A545D41}"/>
                </a:ext>
              </a:extLst>
            </p:cNvPr>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87FCA5-98BF-7C4F-A6A8-ABE67A0572DD}"/>
                </a:ext>
              </a:extLst>
            </p:cNvPr>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2F3CFE-9373-F940-8224-EC432E30E4E7}"/>
                </a:ext>
              </a:extLst>
            </p:cNvPr>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861B21-0880-4F42-9446-62738D693F11}"/>
                </a:ext>
              </a:extLst>
            </p:cNvPr>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889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751004" y="6335309"/>
            <a:ext cx="1181114" cy="250337"/>
          </a:xfrm>
        </p:spPr>
        <p:txBody>
          <a:bodyPr/>
          <a:lstStyle/>
          <a:p>
            <a:fld id="{FF591BDB-465B-4925-9888-FF33B1C57558}" type="datetime1">
              <a:rPr lang="en-CA" smtClean="0"/>
              <a:t>2023-10-17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28FBB25-AF94-49F3-8CC3-28233D534EC0}" type="slidenum">
              <a:rPr lang="en-CA" smtClean="0"/>
              <a:t>‹#›</a:t>
            </a:fld>
            <a:endParaRPr lang="en-CA"/>
          </a:p>
        </p:txBody>
      </p:sp>
      <p:cxnSp>
        <p:nvCxnSpPr>
          <p:cNvPr id="12" name="Straight Connector 11"/>
          <p:cNvCxnSpPr/>
          <p:nvPr/>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grpSp>
        <p:nvGrpSpPr>
          <p:cNvPr id="10" name="Group 9">
            <a:extLst>
              <a:ext uri="{FF2B5EF4-FFF2-40B4-BE49-F238E27FC236}">
                <a16:creationId xmlns:a16="http://schemas.microsoft.com/office/drawing/2014/main" id="{C31A6E2A-9139-B54F-B1FF-E0B2EAF2E0A2}"/>
              </a:ext>
            </a:extLst>
          </p:cNvPr>
          <p:cNvGrpSpPr/>
          <p:nvPr/>
        </p:nvGrpSpPr>
        <p:grpSpPr>
          <a:xfrm>
            <a:off x="0" y="0"/>
            <a:ext cx="12192000" cy="397164"/>
            <a:chOff x="421830" y="1342659"/>
            <a:chExt cx="10018760" cy="290558"/>
          </a:xfrm>
        </p:grpSpPr>
        <p:sp>
          <p:nvSpPr>
            <p:cNvPr id="11" name="Rectangle 10">
              <a:extLst>
                <a:ext uri="{FF2B5EF4-FFF2-40B4-BE49-F238E27FC236}">
                  <a16:creationId xmlns:a16="http://schemas.microsoft.com/office/drawing/2014/main" id="{EF94BC15-3F11-B846-AE64-D1C8A8E867F5}"/>
                </a:ext>
              </a:extLst>
            </p:cNvPr>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B6EE1D-AED7-924E-8D18-B9F1399A910E}"/>
                </a:ext>
              </a:extLst>
            </p:cNvPr>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1E2A49-C1E0-024C-876B-A61D2B440E03}"/>
                </a:ext>
              </a:extLst>
            </p:cNvPr>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64F300-FB37-FE41-9129-DD2824002FB5}"/>
                </a:ext>
              </a:extLst>
            </p:cNvPr>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CAF651-5F7E-0248-8C8E-3A4B3D0F11BA}"/>
                </a:ext>
              </a:extLst>
            </p:cNvPr>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768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845819"/>
            <a:ext cx="5440648" cy="5407201"/>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751004" y="6335309"/>
            <a:ext cx="1181114" cy="250337"/>
          </a:xfrm>
        </p:spPr>
        <p:txBody>
          <a:bodyPr/>
          <a:lstStyle/>
          <a:p>
            <a:fld id="{71CFD6E9-309D-4E17-B6DA-289561D477B6}" type="datetime1">
              <a:rPr lang="en-CA" smtClean="0"/>
              <a:t>2023-10-17</a:t>
            </a:fld>
            <a:endParaRPr lang="en-CA"/>
          </a:p>
        </p:txBody>
      </p:sp>
      <p:sp>
        <p:nvSpPr>
          <p:cNvPr id="4" name="Footer Placeholder 3"/>
          <p:cNvSpPr>
            <a:spLocks noGrp="1"/>
          </p:cNvSpPr>
          <p:nvPr>
            <p:ph type="ftr" sz="quarter" idx="11"/>
          </p:nvPr>
        </p:nvSpPr>
        <p:spPr>
          <a:xfrm>
            <a:off x="259882" y="6335309"/>
            <a:ext cx="3887245" cy="250337"/>
          </a:xfrm>
        </p:spPr>
        <p:txBody>
          <a:bodyPr/>
          <a:lstStyle/>
          <a:p>
            <a:endParaRPr lang="en-CA"/>
          </a:p>
        </p:txBody>
      </p:sp>
      <p:sp>
        <p:nvSpPr>
          <p:cNvPr id="5" name="Slide Number Placeholder 4"/>
          <p:cNvSpPr>
            <a:spLocks noGrp="1"/>
          </p:cNvSpPr>
          <p:nvPr>
            <p:ph type="sldNum" sz="quarter" idx="12"/>
          </p:nvPr>
        </p:nvSpPr>
        <p:spPr>
          <a:xfrm>
            <a:off x="5587999" y="6335309"/>
            <a:ext cx="1016000" cy="250337"/>
          </a:xfrm>
        </p:spPr>
        <p:txBody>
          <a:bodyPr/>
          <a:lstStyle/>
          <a:p>
            <a:fld id="{F28FBB25-AF94-49F3-8CC3-28233D534EC0}" type="slidenum">
              <a:rPr lang="en-CA" smtClean="0"/>
              <a:t>‹#›</a:t>
            </a:fld>
            <a:endParaRPr lang="en-CA"/>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FE96372-A208-F546-B7FD-C0747128C2DF}"/>
              </a:ext>
            </a:extLst>
          </p:cNvPr>
          <p:cNvGrpSpPr/>
          <p:nvPr/>
        </p:nvGrpSpPr>
        <p:grpSpPr>
          <a:xfrm>
            <a:off x="0" y="0"/>
            <a:ext cx="12192000" cy="397164"/>
            <a:chOff x="421830" y="1342659"/>
            <a:chExt cx="10018760" cy="290558"/>
          </a:xfrm>
        </p:grpSpPr>
        <p:sp>
          <p:nvSpPr>
            <p:cNvPr id="13" name="Rectangle 12">
              <a:extLst>
                <a:ext uri="{FF2B5EF4-FFF2-40B4-BE49-F238E27FC236}">
                  <a16:creationId xmlns:a16="http://schemas.microsoft.com/office/drawing/2014/main" id="{BA30D062-4D3C-FB49-BC12-289C4E63859A}"/>
                </a:ext>
              </a:extLst>
            </p:cNvPr>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951BF5-3B10-4647-AE43-6C4FB2FD5AC6}"/>
                </a:ext>
              </a:extLst>
            </p:cNvPr>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7D11F8-300C-DC45-9476-8111932FAB3B}"/>
                </a:ext>
              </a:extLst>
            </p:cNvPr>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A48535B-B3BB-5C4C-B115-599D8CDF7D82}"/>
                </a:ext>
              </a:extLst>
            </p:cNvPr>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EF38F5-382A-BF49-BD63-C36DDD7A004C}"/>
                </a:ext>
              </a:extLst>
            </p:cNvPr>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531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p>
            <a:fld id="{D9CA242A-6B50-452A-82D8-1FF10CBB3053}" type="datetime1">
              <a:rPr lang="en-CA" smtClean="0"/>
              <a:t>2023-10-17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28FBB25-AF94-49F3-8CC3-28233D534EC0}" type="slidenum">
              <a:rPr lang="en-CA" smtClean="0"/>
              <a:t>‹#›</a:t>
            </a:fld>
            <a:endParaRPr lang="en-CA"/>
          </a:p>
        </p:txBody>
      </p:sp>
      <p:grpSp>
        <p:nvGrpSpPr>
          <p:cNvPr id="7" name="Group 6">
            <a:extLst>
              <a:ext uri="{FF2B5EF4-FFF2-40B4-BE49-F238E27FC236}">
                <a16:creationId xmlns:a16="http://schemas.microsoft.com/office/drawing/2014/main" id="{D72CD653-AD35-5141-A8C6-BF79EBE4AA02}"/>
              </a:ext>
            </a:extLst>
          </p:cNvPr>
          <p:cNvGrpSpPr/>
          <p:nvPr/>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808B38EE-3C4F-0B4A-9115-527C95121823}"/>
                </a:ext>
              </a:extLst>
            </p:cNvPr>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646519-2BAF-9047-B121-BF7E7F710823}"/>
                </a:ext>
              </a:extLst>
            </p:cNvPr>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4D2608-732A-4741-BC48-7812A87E4D8D}"/>
                </a:ext>
              </a:extLst>
            </p:cNvPr>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F9B098-4EE4-474A-8979-CFAB574D8621}"/>
                </a:ext>
              </a:extLst>
            </p:cNvPr>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D87E91-D511-9145-BCBD-28DFC726F67E}"/>
                </a:ext>
              </a:extLst>
            </p:cNvPr>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02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p>
            <a:fld id="{85C169D8-5F7F-4840-8410-DC368DF7BAF2}" type="datetime1">
              <a:rPr lang="en-CA" smtClean="0"/>
              <a:t>2023-10-17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28FBB25-AF94-49F3-8CC3-28233D534EC0}" type="slidenum">
              <a:rPr lang="en-CA" smtClean="0"/>
              <a:t>‹#›</a:t>
            </a:fld>
            <a:endParaRPr lang="en-CA"/>
          </a:p>
        </p:txBody>
      </p:sp>
      <p:grpSp>
        <p:nvGrpSpPr>
          <p:cNvPr id="7" name="Group 6">
            <a:extLst>
              <a:ext uri="{FF2B5EF4-FFF2-40B4-BE49-F238E27FC236}">
                <a16:creationId xmlns:a16="http://schemas.microsoft.com/office/drawing/2014/main" id="{220DDFC3-6F0D-5E4C-8D30-C78126C00C6D}"/>
              </a:ext>
            </a:extLst>
          </p:cNvPr>
          <p:cNvGrpSpPr/>
          <p:nvPr/>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B6CF758B-0EB2-F34B-BE1F-5B7DBD0D91DF}"/>
                </a:ext>
              </a:extLst>
            </p:cNvPr>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2C1F90-E5C7-6D46-8B27-E98D1AD0BD1D}"/>
                </a:ext>
              </a:extLst>
            </p:cNvPr>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86E65-C9CD-3C43-9237-76ACBCE5AEA5}"/>
                </a:ext>
              </a:extLst>
            </p:cNvPr>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0010F3-1A9C-9049-8C1B-2C5FACE57950}"/>
                </a:ext>
              </a:extLst>
            </p:cNvPr>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0527D8-16AA-B94D-A437-8734019F07E3}"/>
                </a:ext>
              </a:extLst>
            </p:cNvPr>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924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lvl1pPr>
              <a:defRPr>
                <a:solidFill>
                  <a:schemeClr val="bg1"/>
                </a:solidFill>
              </a:defRPr>
            </a:lvl1pPr>
          </a:lstStyle>
          <a:p>
            <a:fld id="{CAAAD861-8489-4A5B-959F-167F0B4E9A76}" type="datetime1">
              <a:rPr lang="en-CA" smtClean="0"/>
              <a:t>2023-10-17</a:t>
            </a:fld>
            <a:endParaRPr lang="en-CA"/>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28FBB25-AF94-49F3-8CC3-28233D534EC0}" type="slidenum">
              <a:rPr lang="en-CA" smtClean="0"/>
              <a:t>‹#›</a:t>
            </a:fld>
            <a:endParaRPr lang="en-CA"/>
          </a:p>
        </p:txBody>
      </p:sp>
      <p:grpSp>
        <p:nvGrpSpPr>
          <p:cNvPr id="7" name="Group 6">
            <a:extLst>
              <a:ext uri="{FF2B5EF4-FFF2-40B4-BE49-F238E27FC236}">
                <a16:creationId xmlns:a16="http://schemas.microsoft.com/office/drawing/2014/main" id="{8740DD73-AC1C-0641-8C33-791A62EF34B7}"/>
              </a:ext>
            </a:extLst>
          </p:cNvPr>
          <p:cNvGrpSpPr/>
          <p:nvPr/>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60B8DB0B-D7AD-E443-A9FA-6978FE21FA00}"/>
                </a:ext>
              </a:extLst>
            </p:cNvPr>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FEB15A-A8CF-CA4A-BCB9-2DEEC6268E6B}"/>
                </a:ext>
              </a:extLst>
            </p:cNvPr>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2309BB-A9D7-E64D-8EF7-0E490151B952}"/>
                </a:ext>
              </a:extLst>
            </p:cNvPr>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B22BAE-45F8-9D49-A3CD-17513F341915}"/>
                </a:ext>
              </a:extLst>
            </p:cNvPr>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567BB1-0BFA-DE41-9739-5EC1F580B29E}"/>
                </a:ext>
              </a:extLst>
            </p:cNvPr>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040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865" y="1204402"/>
            <a:ext cx="6400271" cy="4157128"/>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none"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10751004" y="6335309"/>
            <a:ext cx="1181114" cy="250337"/>
          </a:xfrm>
        </p:spPr>
        <p:txBody>
          <a:bodyPr/>
          <a:lstStyle/>
          <a:p>
            <a:fld id="{8258CEE2-A2A3-4FF0-BFAF-ADE6026B39C9}" type="datetime1">
              <a:rPr lang="en-CA" smtClean="0"/>
              <a:t>2023-10-17</a:t>
            </a:fld>
            <a:endParaRPr lang="en-CA"/>
          </a:p>
        </p:txBody>
      </p:sp>
      <p:sp>
        <p:nvSpPr>
          <p:cNvPr id="10" name="Footer Placeholder 9"/>
          <p:cNvSpPr>
            <a:spLocks noGrp="1"/>
          </p:cNvSpPr>
          <p:nvPr>
            <p:ph type="ftr" sz="quarter" idx="11"/>
          </p:nvPr>
        </p:nvSpPr>
        <p:spPr/>
        <p:txBody>
          <a:bodyPr/>
          <a:lstStyle/>
          <a:p>
            <a:endParaRPr lang="en-CA"/>
          </a:p>
        </p:txBody>
      </p:sp>
      <p:sp>
        <p:nvSpPr>
          <p:cNvPr id="11" name="Slide Number Placeholder 10"/>
          <p:cNvSpPr>
            <a:spLocks noGrp="1"/>
          </p:cNvSpPr>
          <p:nvPr>
            <p:ph type="sldNum" sz="quarter" idx="12"/>
          </p:nvPr>
        </p:nvSpPr>
        <p:spPr/>
        <p:txBody>
          <a:bodyPr/>
          <a:lstStyle/>
          <a:p>
            <a:fld id="{F28FBB25-AF94-49F3-8CC3-28233D534EC0}" type="slidenum">
              <a:rPr lang="en-CA" smtClean="0"/>
              <a:t>‹#›</a:t>
            </a:fld>
            <a:endParaRPr lang="en-CA"/>
          </a:p>
        </p:txBody>
      </p:sp>
      <p:grpSp>
        <p:nvGrpSpPr>
          <p:cNvPr id="7" name="Group 6"/>
          <p:cNvGrpSpPr/>
          <p:nvPr/>
        </p:nvGrpSpPr>
        <p:grpSpPr>
          <a:xfrm>
            <a:off x="0" y="0"/>
            <a:ext cx="12192000" cy="397164"/>
            <a:chOff x="421830" y="1342659"/>
            <a:chExt cx="10018760" cy="290558"/>
          </a:xfrm>
        </p:grpSpPr>
        <p:sp>
          <p:nvSpPr>
            <p:cNvPr id="8" name="Rectangle 7"/>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783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615FE60-1D48-4B03-B5D8-B218F5D8613F}" type="datetime1">
              <a:rPr lang="en-CA" smtClean="0"/>
              <a:t>2023-10-17</a:t>
            </a:fld>
            <a:endParaRPr lang="en-CA"/>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endParaRPr lang="en-CA"/>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F28FBB25-AF94-49F3-8CC3-28233D534EC0}" type="slidenum">
              <a:rPr lang="en-CA" smtClean="0"/>
              <a:t>‹#›</a:t>
            </a:fld>
            <a:endParaRPr lang="en-CA"/>
          </a:p>
        </p:txBody>
      </p:sp>
      <p:pic>
        <p:nvPicPr>
          <p:cNvPr id="15" name="Picture 14"/>
          <p:cNvPicPr>
            <a:picLocks noChangeAspect="1"/>
          </p:cNvPicPr>
          <p:nvPr/>
        </p:nvPicPr>
        <p:blipFill>
          <a:blip r:embed="rId2"/>
          <a:stretch>
            <a:fillRect/>
          </a:stretch>
        </p:blipFill>
        <p:spPr>
          <a:xfrm>
            <a:off x="434268" y="5670949"/>
            <a:ext cx="2831372" cy="724754"/>
          </a:xfrm>
          <a:prstGeom prst="rect">
            <a:avLst/>
          </a:prstGeom>
        </p:spPr>
      </p:pic>
      <p:grpSp>
        <p:nvGrpSpPr>
          <p:cNvPr id="16" name="Group 15"/>
          <p:cNvGrpSpPr/>
          <p:nvPr/>
        </p:nvGrpSpPr>
        <p:grpSpPr>
          <a:xfrm>
            <a:off x="0" y="0"/>
            <a:ext cx="12192000" cy="397164"/>
            <a:chOff x="421830" y="1342659"/>
            <a:chExt cx="10018760" cy="290558"/>
          </a:xfrm>
        </p:grpSpPr>
        <p:sp>
          <p:nvSpPr>
            <p:cNvPr id="18" name="Rectangle 17"/>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130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losing Slide_ALT">
    <p:bg>
      <p:bgPr>
        <a:solidFill>
          <a:schemeClr val="tx1"/>
        </a:solidFill>
        <a:effectLst/>
      </p:bgPr>
    </p:bg>
    <p:spTree>
      <p:nvGrpSpPr>
        <p:cNvPr id="1" name=""/>
        <p:cNvGrpSpPr/>
        <p:nvPr/>
      </p:nvGrpSpPr>
      <p:grpSpPr>
        <a:xfrm>
          <a:off x="0" y="0"/>
          <a:ext cx="0" cy="0"/>
          <a:chOff x="0" y="0"/>
          <a:chExt cx="0" cy="0"/>
        </a:xfrm>
      </p:grpSpPr>
      <p:pic>
        <p:nvPicPr>
          <p:cNvPr id="11" name="Picture 10" title="University of Waterloo"/>
          <p:cNvPicPr>
            <a:picLocks noChangeAspect="1"/>
          </p:cNvPicPr>
          <p:nvPr/>
        </p:nvPicPr>
        <p:blipFill rotWithShape="1">
          <a:blip r:embed="rId2">
            <a:extLst>
              <a:ext uri="{28A0092B-C50C-407E-A947-70E740481C1C}">
                <a14:useLocalDpi xmlns:a14="http://schemas.microsoft.com/office/drawing/2010/main" val="0"/>
              </a:ext>
            </a:extLst>
          </a:blip>
          <a:srcRect l="13985" t="13985" r="13985" b="13985"/>
          <a:stretch/>
        </p:blipFill>
        <p:spPr bwMode="gray">
          <a:xfrm>
            <a:off x="3781997" y="1779967"/>
            <a:ext cx="4628005" cy="3005998"/>
          </a:xfrm>
          <a:prstGeom prst="rect">
            <a:avLst/>
          </a:prstGeom>
          <a:effectLst/>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marL="0" algn="ctr">
              <a:lnSpc>
                <a:spcPct val="75000"/>
              </a:lnSpc>
              <a:defRPr lang="en-US" sz="1800" b="0" i="0" cap="none" baseline="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9352F97C-6A82-48CE-8CDC-B816E2602365}" type="datetime1">
              <a:rPr lang="en-CA" smtClean="0"/>
              <a:t>2023-10-17</a:t>
            </a:fld>
            <a:endParaRPr lang="en-CA"/>
          </a:p>
        </p:txBody>
      </p:sp>
      <p:sp>
        <p:nvSpPr>
          <p:cNvPr id="7" name="Footer Placeholder 6"/>
          <p:cNvSpPr>
            <a:spLocks noGrp="1"/>
          </p:cNvSpPr>
          <p:nvPr>
            <p:ph type="ftr" sz="quarter" idx="11"/>
          </p:nvPr>
        </p:nvSpPr>
        <p:spPr/>
        <p:txBody>
          <a:bodyPr/>
          <a:lstStyle>
            <a:lvl1pPr>
              <a:defRPr>
                <a:solidFill>
                  <a:schemeClr val="bg1"/>
                </a:solidFill>
              </a:defRPr>
            </a:lvl1pPr>
          </a:lstStyle>
          <a:p>
            <a:endParaRPr lang="en-CA"/>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F28FBB25-AF94-49F3-8CC3-28233D534EC0}" type="slidenum">
              <a:rPr lang="en-CA" smtClean="0"/>
              <a:t>‹#›</a:t>
            </a:fld>
            <a:endParaRPr lang="en-CA"/>
          </a:p>
        </p:txBody>
      </p:sp>
      <p:grpSp>
        <p:nvGrpSpPr>
          <p:cNvPr id="13" name="Group 12">
            <a:extLst>
              <a:ext uri="{FF2B5EF4-FFF2-40B4-BE49-F238E27FC236}">
                <a16:creationId xmlns:a16="http://schemas.microsoft.com/office/drawing/2014/main" id="{A3F1FAFC-408D-0840-BF87-C10DEF00AE57}"/>
              </a:ext>
            </a:extLst>
          </p:cNvPr>
          <p:cNvGrpSpPr/>
          <p:nvPr/>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208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Closing Slide_Y+W">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8F653FE-3A86-E844-A53F-0361E59D70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3660" y="4585014"/>
            <a:ext cx="1884680" cy="533400"/>
          </a:xfrm>
          <a:prstGeom prst="rect">
            <a:avLst/>
          </a:prstGeom>
        </p:spPr>
      </p:pic>
      <p:pic>
        <p:nvPicPr>
          <p:cNvPr id="24" name="Picture 23">
            <a:extLst>
              <a:ext uri="{FF2B5EF4-FFF2-40B4-BE49-F238E27FC236}">
                <a16:creationId xmlns:a16="http://schemas.microsoft.com/office/drawing/2014/main" id="{48ADE716-1136-A547-A8CE-EAC2B309AA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68648" y="5270227"/>
            <a:ext cx="3854704" cy="252476"/>
          </a:xfrm>
          <a:prstGeom prst="rect">
            <a:avLst/>
          </a:prstGeom>
        </p:spPr>
      </p:pic>
      <p:sp>
        <p:nvSpPr>
          <p:cNvPr id="6" name="Date Placeholder 5"/>
          <p:cNvSpPr>
            <a:spLocks noGrp="1"/>
          </p:cNvSpPr>
          <p:nvPr>
            <p:ph type="dt" sz="half" idx="10"/>
          </p:nvPr>
        </p:nvSpPr>
        <p:spPr>
          <a:xfrm>
            <a:off x="10751004" y="6335309"/>
            <a:ext cx="1181114" cy="250337"/>
          </a:xfrm>
        </p:spPr>
        <p:txBody>
          <a:bodyPr/>
          <a:lstStyle/>
          <a:p>
            <a:fld id="{FE58C5E4-D2D6-440D-AE0D-96446BC47354}" type="datetime1">
              <a:rPr lang="en-CA" smtClean="0"/>
              <a:t>2023-10-17</a:t>
            </a:fld>
            <a:endParaRPr lang="en-CA"/>
          </a:p>
        </p:txBody>
      </p:sp>
      <p:sp>
        <p:nvSpPr>
          <p:cNvPr id="10" name="Footer Placeholder 9"/>
          <p:cNvSpPr>
            <a:spLocks noGrp="1"/>
          </p:cNvSpPr>
          <p:nvPr>
            <p:ph type="ftr" sz="quarter" idx="11"/>
          </p:nvPr>
        </p:nvSpPr>
        <p:spPr/>
        <p:txBody>
          <a:bodyPr/>
          <a:lstStyle/>
          <a:p>
            <a:endParaRPr lang="en-CA"/>
          </a:p>
        </p:txBody>
      </p:sp>
      <p:sp>
        <p:nvSpPr>
          <p:cNvPr id="11" name="Slide Number Placeholder 10"/>
          <p:cNvSpPr>
            <a:spLocks noGrp="1"/>
          </p:cNvSpPr>
          <p:nvPr>
            <p:ph type="sldNum" sz="quarter" idx="12"/>
          </p:nvPr>
        </p:nvSpPr>
        <p:spPr/>
        <p:txBody>
          <a:bodyPr/>
          <a:lstStyle/>
          <a:p>
            <a:fld id="{F28FBB25-AF94-49F3-8CC3-28233D534EC0}" type="slidenum">
              <a:rPr lang="en-CA" smtClean="0"/>
              <a:t>‹#›</a:t>
            </a:fld>
            <a:endParaRPr lang="en-CA"/>
          </a:p>
        </p:txBody>
      </p:sp>
      <p:grpSp>
        <p:nvGrpSpPr>
          <p:cNvPr id="7" name="Group 6"/>
          <p:cNvGrpSpPr/>
          <p:nvPr/>
        </p:nvGrpSpPr>
        <p:grpSpPr>
          <a:xfrm>
            <a:off x="0" y="0"/>
            <a:ext cx="12192000" cy="397164"/>
            <a:chOff x="421830" y="1342659"/>
            <a:chExt cx="10018760" cy="290558"/>
          </a:xfrm>
        </p:grpSpPr>
        <p:sp>
          <p:nvSpPr>
            <p:cNvPr id="8" name="Rectangle 7"/>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title="University of Waterloo">
            <a:extLst>
              <a:ext uri="{FF2B5EF4-FFF2-40B4-BE49-F238E27FC236}">
                <a16:creationId xmlns:a16="http://schemas.microsoft.com/office/drawing/2014/main" id="{3A3088FF-BF54-E04E-8115-1F3BD77AD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6731" y="883196"/>
            <a:ext cx="5758536" cy="3736193"/>
          </a:xfrm>
          <a:prstGeom prst="rect">
            <a:avLst/>
          </a:prstGeom>
        </p:spPr>
      </p:pic>
    </p:spTree>
    <p:extLst>
      <p:ext uri="{BB962C8B-B14F-4D97-AF65-F5344CB8AC3E}">
        <p14:creationId xmlns:p14="http://schemas.microsoft.com/office/powerpoint/2010/main" val="184359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Closing Slide_Y+W_ALT">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3C4B3D67-E29D-4648-9D2E-2F460AE444E7}" type="datetime1">
              <a:rPr lang="en-CA" smtClean="0"/>
              <a:t>2023-10-17</a:t>
            </a:fld>
            <a:endParaRPr lang="en-CA"/>
          </a:p>
        </p:txBody>
      </p:sp>
      <p:sp>
        <p:nvSpPr>
          <p:cNvPr id="7" name="Footer Placeholder 6"/>
          <p:cNvSpPr>
            <a:spLocks noGrp="1"/>
          </p:cNvSpPr>
          <p:nvPr>
            <p:ph type="ftr" sz="quarter" idx="11"/>
          </p:nvPr>
        </p:nvSpPr>
        <p:spPr/>
        <p:txBody>
          <a:bodyPr/>
          <a:lstStyle>
            <a:lvl1pPr>
              <a:defRPr>
                <a:solidFill>
                  <a:schemeClr val="bg1"/>
                </a:solidFill>
              </a:defRPr>
            </a:lvl1pPr>
          </a:lstStyle>
          <a:p>
            <a:endParaRPr lang="en-CA"/>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F28FBB25-AF94-49F3-8CC3-28233D534EC0}" type="slidenum">
              <a:rPr lang="en-CA" smtClean="0"/>
              <a:t>‹#›</a:t>
            </a:fld>
            <a:endParaRPr lang="en-CA"/>
          </a:p>
        </p:txBody>
      </p:sp>
      <p:grpSp>
        <p:nvGrpSpPr>
          <p:cNvPr id="13" name="Group 12">
            <a:extLst>
              <a:ext uri="{FF2B5EF4-FFF2-40B4-BE49-F238E27FC236}">
                <a16:creationId xmlns:a16="http://schemas.microsoft.com/office/drawing/2014/main" id="{A3F1FAFC-408D-0840-BF87-C10DEF00AE57}"/>
              </a:ext>
            </a:extLst>
          </p:cNvPr>
          <p:cNvGrpSpPr/>
          <p:nvPr/>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id="{61B2F895-74F6-5245-9741-0020E25D8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660" y="4592032"/>
            <a:ext cx="1884680" cy="533400"/>
          </a:xfrm>
          <a:prstGeom prst="rect">
            <a:avLst/>
          </a:prstGeom>
        </p:spPr>
      </p:pic>
      <p:pic>
        <p:nvPicPr>
          <p:cNvPr id="22" name="Picture 21">
            <a:extLst>
              <a:ext uri="{FF2B5EF4-FFF2-40B4-BE49-F238E27FC236}">
                <a16:creationId xmlns:a16="http://schemas.microsoft.com/office/drawing/2014/main" id="{1D46E8A0-B6BB-1D40-8410-044E5B2039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68648" y="5277245"/>
            <a:ext cx="3854704" cy="252476"/>
          </a:xfrm>
          <a:prstGeom prst="rect">
            <a:avLst/>
          </a:prstGeom>
        </p:spPr>
      </p:pic>
      <p:sp>
        <p:nvSpPr>
          <p:cNvPr id="3" name="TextBox 2">
            <a:extLst>
              <a:ext uri="{FF2B5EF4-FFF2-40B4-BE49-F238E27FC236}">
                <a16:creationId xmlns:a16="http://schemas.microsoft.com/office/drawing/2014/main" id="{D4747904-A0FC-F14A-9236-E3A1ADBB8DEF}"/>
              </a:ext>
            </a:extLst>
          </p:cNvPr>
          <p:cNvSpPr txBox="1"/>
          <p:nvPr/>
        </p:nvSpPr>
        <p:spPr>
          <a:xfrm>
            <a:off x="4851400" y="7247467"/>
            <a:ext cx="184731" cy="369332"/>
          </a:xfrm>
          <a:prstGeom prst="rect">
            <a:avLst/>
          </a:prstGeom>
          <a:noFill/>
        </p:spPr>
        <p:txBody>
          <a:bodyPr wrap="none" rtlCol="0">
            <a:spAutoFit/>
          </a:bodyPr>
          <a:lstStyle/>
          <a:p>
            <a:endParaRPr lang="en-US" dirty="0"/>
          </a:p>
        </p:txBody>
      </p:sp>
      <p:pic>
        <p:nvPicPr>
          <p:cNvPr id="24" name="Picture 23" title="University of Waterloo">
            <a:extLst>
              <a:ext uri="{FF2B5EF4-FFF2-40B4-BE49-F238E27FC236}">
                <a16:creationId xmlns:a16="http://schemas.microsoft.com/office/drawing/2014/main" id="{20257D9E-F7C4-F945-A5BF-B227315677BB}"/>
              </a:ext>
            </a:extLst>
          </p:cNvPr>
          <p:cNvPicPr>
            <a:picLocks noChangeAspect="1"/>
          </p:cNvPicPr>
          <p:nvPr/>
        </p:nvPicPr>
        <p:blipFill rotWithShape="1">
          <a:blip r:embed="rId4">
            <a:extLst>
              <a:ext uri="{28A0092B-C50C-407E-A947-70E740481C1C}">
                <a14:useLocalDpi xmlns:a14="http://schemas.microsoft.com/office/drawing/2010/main" val="0"/>
              </a:ext>
            </a:extLst>
          </a:blip>
          <a:srcRect l="13985" t="13985" r="13985" b="13985"/>
          <a:stretch/>
        </p:blipFill>
        <p:spPr bwMode="gray">
          <a:xfrm>
            <a:off x="4015977" y="1407095"/>
            <a:ext cx="4160045" cy="2702047"/>
          </a:xfrm>
          <a:prstGeom prst="rect">
            <a:avLst/>
          </a:prstGeom>
          <a:effectLst/>
        </p:spPr>
      </p:pic>
    </p:spTree>
    <p:extLst>
      <p:ext uri="{BB962C8B-B14F-4D97-AF65-F5344CB8AC3E}">
        <p14:creationId xmlns:p14="http://schemas.microsoft.com/office/powerpoint/2010/main" val="112886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9516760"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EB3E0F18-C775-4594-BCD0-30AA2CD4C2D5}" type="datetime1">
              <a:rPr lang="en-CA" smtClean="0"/>
              <a:t>2023-10-17</a:t>
            </a:fld>
            <a:endParaRPr lang="en-CA"/>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endParaRPr lang="en-CA"/>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F28FBB25-AF94-49F3-8CC3-28233D534EC0}" type="slidenum">
              <a:rPr lang="en-CA" smtClean="0"/>
              <a:t>‹#›</a:t>
            </a:fld>
            <a:endParaRPr lang="en-CA"/>
          </a:p>
        </p:txBody>
      </p:sp>
      <p:grpSp>
        <p:nvGrpSpPr>
          <p:cNvPr id="17" name="Group 16"/>
          <p:cNvGrpSpPr/>
          <p:nvPr/>
        </p:nvGrpSpPr>
        <p:grpSpPr>
          <a:xfrm>
            <a:off x="0" y="0"/>
            <a:ext cx="12192000" cy="397164"/>
            <a:chOff x="421830" y="1342659"/>
            <a:chExt cx="10018760" cy="290558"/>
          </a:xfrm>
        </p:grpSpPr>
        <p:sp>
          <p:nvSpPr>
            <p:cNvPr id="5" name="Rectangle 4"/>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908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72FC847-AB49-467B-8168-20F998E44081}" type="datetime1">
              <a:rPr lang="en-CA" smtClean="0"/>
              <a:t>2023-10-17</a:t>
            </a:fld>
            <a:endParaRPr lang="en-CA"/>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endParaRPr lang="en-CA"/>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F28FBB25-AF94-49F3-8CC3-28233D534EC0}" type="slidenum">
              <a:rPr lang="en-CA" smtClean="0"/>
              <a:t>‹#›</a:t>
            </a:fld>
            <a:endParaRPr lang="en-CA"/>
          </a:p>
        </p:txBody>
      </p:sp>
      <p:pic>
        <p:nvPicPr>
          <p:cNvPr id="16" name="Picture 15"/>
          <p:cNvPicPr>
            <a:picLocks noChangeAspect="1"/>
          </p:cNvPicPr>
          <p:nvPr/>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grpSp>
        <p:nvGrpSpPr>
          <p:cNvPr id="15" name="Group 14"/>
          <p:cNvGrpSpPr/>
          <p:nvPr/>
        </p:nvGrpSpPr>
        <p:grpSpPr>
          <a:xfrm>
            <a:off x="0" y="0"/>
            <a:ext cx="12192000" cy="397164"/>
            <a:chOff x="421830" y="1342659"/>
            <a:chExt cx="10018760" cy="290558"/>
          </a:xfrm>
        </p:grpSpPr>
        <p:sp>
          <p:nvSpPr>
            <p:cNvPr id="20" name="Rectangle 19"/>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774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5CC521-54F0-43F1-B701-E83424F71F93}" type="datetime1">
              <a:rPr lang="en-CA" smtClean="0"/>
              <a:t>2023-10-17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28FBB25-AF94-49F3-8CC3-28233D534EC0}" type="slidenum">
              <a:rPr lang="en-CA" smtClean="0"/>
              <a:t>‹#›</a:t>
            </a:fld>
            <a:endParaRPr lang="en-CA"/>
          </a:p>
        </p:txBody>
      </p:sp>
    </p:spTree>
    <p:extLst>
      <p:ext uri="{BB962C8B-B14F-4D97-AF65-F5344CB8AC3E}">
        <p14:creationId xmlns:p14="http://schemas.microsoft.com/office/powerpoint/2010/main" val="240288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AE8DD50C-82FB-4C14-B56F-8985E564BBE2}" type="datetime1">
              <a:rPr lang="en-CA" smtClean="0"/>
              <a:t>2023-10-17</a:t>
            </a:fld>
            <a:endParaRPr lang="en-CA"/>
          </a:p>
        </p:txBody>
      </p:sp>
      <p:sp>
        <p:nvSpPr>
          <p:cNvPr id="11" name="Footer Placeholder 10"/>
          <p:cNvSpPr>
            <a:spLocks noGrp="1"/>
          </p:cNvSpPr>
          <p:nvPr>
            <p:ph type="ftr" sz="quarter" idx="17"/>
          </p:nvPr>
        </p:nvSpPr>
        <p:spPr/>
        <p:txBody>
          <a:bodyPr/>
          <a:lstStyle/>
          <a:p>
            <a:endParaRPr lang="en-CA"/>
          </a:p>
        </p:txBody>
      </p:sp>
      <p:sp>
        <p:nvSpPr>
          <p:cNvPr id="12" name="Slide Number Placeholder 11"/>
          <p:cNvSpPr>
            <a:spLocks noGrp="1"/>
          </p:cNvSpPr>
          <p:nvPr>
            <p:ph type="sldNum" sz="quarter" idx="18"/>
          </p:nvPr>
        </p:nvSpPr>
        <p:spPr/>
        <p:txBody>
          <a:bodyPr/>
          <a:lstStyle/>
          <a:p>
            <a:fld id="{F28FBB25-AF94-49F3-8CC3-28233D534EC0}" type="slidenum">
              <a:rPr lang="en-CA" smtClean="0"/>
              <a:t>‹#›</a:t>
            </a:fld>
            <a:endParaRPr lang="en-CA"/>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143642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cap="all"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0B54595-4E99-407B-B29C-B987E79617C1}" type="datetime1">
              <a:rPr lang="en-CA" smtClean="0"/>
              <a:t>2023-10-17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28FBB25-AF94-49F3-8CC3-28233D534EC0}" type="slidenum">
              <a:rPr lang="en-CA" smtClean="0"/>
              <a:t>‹#›</a:t>
            </a:fld>
            <a:endParaRPr lang="en-CA"/>
          </a:p>
        </p:txBody>
      </p:sp>
    </p:spTree>
    <p:extLst>
      <p:ext uri="{BB962C8B-B14F-4D97-AF65-F5344CB8AC3E}">
        <p14:creationId xmlns:p14="http://schemas.microsoft.com/office/powerpoint/2010/main" val="49501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0521" y="3227413"/>
            <a:ext cx="8770620" cy="1212056"/>
          </a:xfrm>
        </p:spPr>
        <p:txBody>
          <a:bodyPr anchor="b">
            <a:noAutofit/>
          </a:bodyPr>
          <a:lstStyle>
            <a:lvl1pPr algn="l">
              <a:defRPr sz="4000" cap="all"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447299"/>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51004" y="6335309"/>
            <a:ext cx="1181114" cy="250337"/>
          </a:xfrm>
        </p:spPr>
        <p:txBody>
          <a:bodyPr/>
          <a:lstStyle/>
          <a:p>
            <a:fld id="{71979B73-D14C-4D51-9C0E-92EC9E0C64F3}" type="datetime1">
              <a:rPr lang="en-CA" smtClean="0"/>
              <a:t>2023-10-17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8FBB25-AF94-49F3-8CC3-28233D534EC0}" type="slidenum">
              <a:rPr lang="en-CA" smtClean="0"/>
              <a:t>‹#›</a:t>
            </a:fld>
            <a:endParaRPr lang="en-CA"/>
          </a:p>
        </p:txBody>
      </p:sp>
      <p:grpSp>
        <p:nvGrpSpPr>
          <p:cNvPr id="16" name="Group 15"/>
          <p:cNvGrpSpPr/>
          <p:nvPr/>
        </p:nvGrpSpPr>
        <p:grpSpPr>
          <a:xfrm>
            <a:off x="0" y="0"/>
            <a:ext cx="12192000" cy="397164"/>
            <a:chOff x="421830" y="1342659"/>
            <a:chExt cx="10018760" cy="290558"/>
          </a:xfrm>
        </p:grpSpPr>
        <p:sp>
          <p:nvSpPr>
            <p:cNvPr id="17" name="Rectangle 16"/>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84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2779E6C-730C-44B5-B326-BBDA29CFAB90}" type="datetime1">
              <a:rPr lang="en-CA" smtClean="0"/>
              <a:t>2023-10-17</a:t>
            </a:fld>
            <a:endParaRPr lang="en-CA"/>
          </a:p>
        </p:txBody>
      </p:sp>
      <p:sp>
        <p:nvSpPr>
          <p:cNvPr id="9" name="Footer Placeholder 8"/>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F28FBB25-AF94-49F3-8CC3-28233D534EC0}" type="slidenum">
              <a:rPr lang="en-CA" smtClean="0"/>
              <a:t>‹#›</a:t>
            </a:fld>
            <a:endParaRPr lang="en-CA"/>
          </a:p>
        </p:txBody>
      </p:sp>
    </p:spTree>
    <p:extLst>
      <p:ext uri="{BB962C8B-B14F-4D97-AF65-F5344CB8AC3E}">
        <p14:creationId xmlns:p14="http://schemas.microsoft.com/office/powerpoint/2010/main" val="139964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4"/>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98301021-10D2-4F81-9F5B-D7F00ACE7979}" type="datetime1">
              <a:rPr lang="en-CA" smtClean="0"/>
              <a:t>2023-10-17</a:t>
            </a:fld>
            <a:endParaRPr lang="en-CA"/>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CA"/>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F28FBB25-AF94-49F3-8CC3-28233D534EC0}" type="slidenum">
              <a:rPr lang="en-CA" smtClean="0"/>
              <a:t>‹#›</a:t>
            </a:fld>
            <a:endParaRPr lang="en-CA"/>
          </a:p>
        </p:txBody>
      </p:sp>
      <p:grpSp>
        <p:nvGrpSpPr>
          <p:cNvPr id="15" name="Group 14"/>
          <p:cNvGrpSpPr/>
          <p:nvPr/>
        </p:nvGrpSpPr>
        <p:grpSpPr>
          <a:xfrm>
            <a:off x="0" y="0"/>
            <a:ext cx="12192000" cy="397164"/>
            <a:chOff x="421830" y="1342659"/>
            <a:chExt cx="10018760" cy="290558"/>
          </a:xfrm>
        </p:grpSpPr>
        <p:sp>
          <p:nvSpPr>
            <p:cNvPr id="16" name="Rectangle 15"/>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5130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000" b="1"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hyperlink" Target="https://nam11.safelinks.protection.outlook.com/?url=https%3A%2F%2Forcid.org%2F0000-0002-9397-0764&amp;data=05%7C01%7Cb.jayabalasingham%40elsevier.com%7C99866abf719046b673cf08da2d0948ed%7C9274ee3f94254109a27f9fb15c10675d%7C0%7C0%7C637871815208980784%7CUnknown%7CTWFpbGZsb3d8eyJWIjoiMC4wLjAwMDAiLCJQIjoiV2luMzIiLCJBTiI6Ik1haWwiLCJXVCI6Mn0%3D%7C3000%7C%7C%7C&amp;sdata=RkUrjgFLR4nx9FVIn0CvzuRy%2FWLYMP1Rl%2BmdYK7DF6s%3D&amp;reserved=0" TargetMode="External"/><Relationship Id="rId4" Type="http://schemas.openxmlformats.org/officeDocument/2006/relationships/hyperlink" Target="mailto:Laura.Bredahl@uwaterloo.ca"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11.xml"/><Relationship Id="rId6" Type="http://schemas.openxmlformats.org/officeDocument/2006/relationships/slide" Target="slide3.xml"/><Relationship Id="rId11" Type="http://schemas.openxmlformats.org/officeDocument/2006/relationships/image" Target="../media/image23.svg"/><Relationship Id="rId5" Type="http://schemas.openxmlformats.org/officeDocument/2006/relationships/hyperlink" Target="https://orcid.org/register" TargetMode="External"/><Relationship Id="rId10" Type="http://schemas.openxmlformats.org/officeDocument/2006/relationships/image" Target="../media/image22.png"/><Relationship Id="rId4" Type="http://schemas.openxmlformats.org/officeDocument/2006/relationships/hyperlink" Target="https://orcid.org/" TargetMode="Externa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12.xml"/><Relationship Id="rId6" Type="http://schemas.openxmlformats.org/officeDocument/2006/relationships/slide" Target="slide3.xml"/><Relationship Id="rId11" Type="http://schemas.openxmlformats.org/officeDocument/2006/relationships/image" Target="../media/image23.svg"/><Relationship Id="rId5" Type="http://schemas.openxmlformats.org/officeDocument/2006/relationships/hyperlink" Target="https://orcid.org/signin" TargetMode="External"/><Relationship Id="rId10" Type="http://schemas.openxmlformats.org/officeDocument/2006/relationships/image" Target="../media/image22.png"/><Relationship Id="rId4" Type="http://schemas.openxmlformats.org/officeDocument/2006/relationships/hyperlink" Target="https://orcid.org/" TargetMode="Externa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svg"/><Relationship Id="rId2" Type="http://schemas.openxmlformats.org/officeDocument/2006/relationships/slideLayout" Target="../slideLayouts/slideLayout9.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14.xml"/><Relationship Id="rId6" Type="http://schemas.openxmlformats.org/officeDocument/2006/relationships/slide" Target="slide3.xml"/><Relationship Id="rId5" Type="http://schemas.openxmlformats.org/officeDocument/2006/relationships/image" Target="../media/image26.png"/><Relationship Id="rId10" Type="http://schemas.openxmlformats.org/officeDocument/2006/relationships/image" Target="../media/image23.svg"/><Relationship Id="rId4" Type="http://schemas.openxmlformats.org/officeDocument/2006/relationships/hyperlink" Target="https://subjectguides.uwaterloo.ca/c.php?g=732242&amp;p=5262246" TargetMode="Externa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tags" Target="../tags/tag15.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5.xml"/><Relationship Id="rId7" Type="http://schemas.openxmlformats.org/officeDocument/2006/relationships/image" Target="../media/image28.svg"/><Relationship Id="rId2" Type="http://schemas.openxmlformats.org/officeDocument/2006/relationships/slideLayout" Target="../slideLayouts/slideLayout9.xml"/><Relationship Id="rId1" Type="http://schemas.openxmlformats.org/officeDocument/2006/relationships/tags" Target="../tags/tag17.xml"/><Relationship Id="rId6" Type="http://schemas.openxmlformats.org/officeDocument/2006/relationships/image" Target="../media/image27.png"/><Relationship Id="rId5" Type="http://schemas.openxmlformats.org/officeDocument/2006/relationships/slide" Target="slide3.xml"/><Relationship Id="rId4" Type="http://schemas.openxmlformats.org/officeDocument/2006/relationships/hyperlink" Target="mailto:Laura.Bredahl@uwaterloo.ca"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slide" Target="slide16.xml"/><Relationship Id="rId3" Type="http://schemas.openxmlformats.org/officeDocument/2006/relationships/notesSlide" Target="../notesSlides/notesSlide3.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5.xml"/><Relationship Id="rId2" Type="http://schemas.openxmlformats.org/officeDocument/2006/relationships/slideLayout" Target="../slideLayouts/slideLayout17.xml"/><Relationship Id="rId16" Type="http://schemas.openxmlformats.org/officeDocument/2006/relationships/slide" Target="slide14.xml"/><Relationship Id="rId20" Type="http://schemas.openxmlformats.org/officeDocument/2006/relationships/image" Target="../media/image12.png"/><Relationship Id="rId1" Type="http://schemas.openxmlformats.org/officeDocument/2006/relationships/tags" Target="../tags/tag4.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2.xml"/><Relationship Id="rId15" Type="http://schemas.openxmlformats.org/officeDocument/2006/relationships/slide" Target="slide13.xml"/><Relationship Id="rId10" Type="http://schemas.openxmlformats.org/officeDocument/2006/relationships/slide" Target="slide8.xml"/><Relationship Id="rId19" Type="http://schemas.openxmlformats.org/officeDocument/2006/relationships/image" Target="../media/image11.png"/><Relationship Id="rId4" Type="http://schemas.openxmlformats.org/officeDocument/2006/relationships/slide" Target="slide1.xml"/><Relationship Id="rId9" Type="http://schemas.openxmlformats.org/officeDocument/2006/relationships/slide" Target="slide7.xml"/><Relationship Id="rId14" Type="http://schemas.openxmlformats.org/officeDocument/2006/relationships/slide" Target="slide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slide" Target="slide3.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hyperlink" Target="https://www.editorialmanager.com/ovs/PreRegistration.aspx" TargetMode="External"/><Relationship Id="rId10" Type="http://schemas.openxmlformats.org/officeDocument/2006/relationships/image" Target="../media/image14.svg"/><Relationship Id="rId4" Type="http://schemas.openxmlformats.org/officeDocument/2006/relationships/hyperlink" Target="https://journals.lww.com/optvissci/pages/default.aspx" TargetMode="Externa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svg"/><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svg"/><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7.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240A2C6-3623-C1E6-77CB-7E355C055062}"/>
              </a:ext>
            </a:extLst>
          </p:cNvPr>
          <p:cNvSpPr>
            <a:spLocks noGrp="1"/>
          </p:cNvSpPr>
          <p:nvPr>
            <p:ph type="ctrTitle"/>
          </p:nvPr>
        </p:nvSpPr>
        <p:spPr>
          <a:xfrm>
            <a:off x="4525101" y="964320"/>
            <a:ext cx="4482265" cy="4088525"/>
          </a:xfrm>
        </p:spPr>
        <p:txBody>
          <a:bodyPr lIns="91440" anchor="ctr" anchorCtr="0"/>
          <a:lstStyle/>
          <a:p>
            <a:r>
              <a:rPr lang="en-CA" sz="6000" b="0" dirty="0">
                <a:latin typeface="Open Sans" panose="020B0606030504020204" pitchFamily="34" charset="0"/>
                <a:ea typeface="Open Sans" panose="020B0606030504020204" pitchFamily="34" charset="0"/>
                <a:cs typeface="Open Sans" panose="020B0606030504020204" pitchFamily="34" charset="0"/>
              </a:rPr>
              <a:t>Taking Control </a:t>
            </a:r>
            <a:br>
              <a:rPr lang="en-CA" sz="6000" b="0" dirty="0">
                <a:latin typeface="Open Sans" panose="020B0606030504020204" pitchFamily="34" charset="0"/>
                <a:ea typeface="Open Sans" panose="020B0606030504020204" pitchFamily="34" charset="0"/>
                <a:cs typeface="Open Sans" panose="020B0606030504020204" pitchFamily="34" charset="0"/>
              </a:rPr>
            </a:br>
            <a:r>
              <a:rPr lang="en-CA" sz="6000" b="0" dirty="0">
                <a:latin typeface="Open Sans" panose="020B0606030504020204" pitchFamily="34" charset="0"/>
                <a:ea typeface="Open Sans" panose="020B0606030504020204" pitchFamily="34" charset="0"/>
                <a:cs typeface="Open Sans" panose="020B0606030504020204" pitchFamily="34" charset="0"/>
              </a:rPr>
              <a:t>of Your </a:t>
            </a:r>
            <a:br>
              <a:rPr lang="en-CA" sz="6000" b="0" dirty="0">
                <a:latin typeface="Open Sans" panose="020B0606030504020204" pitchFamily="34" charset="0"/>
                <a:ea typeface="Open Sans" panose="020B0606030504020204" pitchFamily="34" charset="0"/>
                <a:cs typeface="Open Sans" panose="020B0606030504020204" pitchFamily="34" charset="0"/>
              </a:rPr>
            </a:br>
            <a:r>
              <a:rPr lang="en-CA" sz="6000" b="0" dirty="0">
                <a:latin typeface="Open Sans" panose="020B0606030504020204" pitchFamily="34" charset="0"/>
                <a:ea typeface="Open Sans" panose="020B0606030504020204" pitchFamily="34" charset="0"/>
                <a:cs typeface="Open Sans" panose="020B0606030504020204" pitchFamily="34" charset="0"/>
              </a:rPr>
              <a:t>Academic </a:t>
            </a:r>
            <a:br>
              <a:rPr lang="en-CA" sz="6000" b="0" dirty="0">
                <a:latin typeface="Open Sans" panose="020B0606030504020204" pitchFamily="34" charset="0"/>
                <a:ea typeface="Open Sans" panose="020B0606030504020204" pitchFamily="34" charset="0"/>
                <a:cs typeface="Open Sans" panose="020B0606030504020204" pitchFamily="34" charset="0"/>
              </a:rPr>
            </a:br>
            <a:r>
              <a:rPr lang="en-CA" sz="6000" b="0" dirty="0">
                <a:latin typeface="Open Sans" panose="020B0606030504020204" pitchFamily="34" charset="0"/>
                <a:ea typeface="Open Sans" panose="020B0606030504020204" pitchFamily="34" charset="0"/>
                <a:cs typeface="Open Sans" panose="020B0606030504020204" pitchFamily="34" charset="0"/>
              </a:rPr>
              <a:t>Identity </a:t>
            </a:r>
          </a:p>
        </p:txBody>
      </p:sp>
      <p:sp>
        <p:nvSpPr>
          <p:cNvPr id="12" name="Subtitle 2">
            <a:extLst>
              <a:ext uri="{FF2B5EF4-FFF2-40B4-BE49-F238E27FC236}">
                <a16:creationId xmlns:a16="http://schemas.microsoft.com/office/drawing/2014/main" id="{CA30290A-0393-EBE2-0852-8FC20301F4DE}"/>
              </a:ext>
            </a:extLst>
          </p:cNvPr>
          <p:cNvSpPr>
            <a:spLocks noGrp="1"/>
          </p:cNvSpPr>
          <p:nvPr>
            <p:ph type="subTitle" idx="1"/>
          </p:nvPr>
        </p:nvSpPr>
        <p:spPr>
          <a:xfrm>
            <a:off x="4601568" y="5052845"/>
            <a:ext cx="4405798" cy="1474115"/>
          </a:xfrm>
        </p:spPr>
        <p:txBody>
          <a:bodyPr>
            <a:normAutofit/>
          </a:bodyPr>
          <a:lstStyle/>
          <a:p>
            <a:pPr algn="l">
              <a:lnSpc>
                <a:spcPct val="110000"/>
              </a:lnSpc>
              <a:spcBef>
                <a:spcPts val="0"/>
              </a:spcBef>
              <a:spcAft>
                <a:spcPts val="0"/>
              </a:spcAft>
            </a:pPr>
            <a:r>
              <a:rPr lang="en-US" sz="1400" dirty="0">
                <a:solidFill>
                  <a:schemeClr val="tx1"/>
                </a:solidFill>
              </a:rPr>
              <a:t>Author: Laura Bredahl (She/Her)</a:t>
            </a:r>
          </a:p>
          <a:p>
            <a:pPr algn="l">
              <a:lnSpc>
                <a:spcPct val="110000"/>
              </a:lnSpc>
              <a:spcBef>
                <a:spcPts val="0"/>
              </a:spcBef>
              <a:spcAft>
                <a:spcPts val="0"/>
              </a:spcAft>
            </a:pPr>
            <a:r>
              <a:rPr lang="en-US" sz="1400" dirty="0">
                <a:solidFill>
                  <a:schemeClr val="tx1"/>
                </a:solidFill>
              </a:rPr>
              <a:t>Bibliometrics and Research Impact Librarian </a:t>
            </a:r>
          </a:p>
          <a:p>
            <a:pPr algn="l">
              <a:lnSpc>
                <a:spcPct val="110000"/>
              </a:lnSpc>
              <a:spcBef>
                <a:spcPts val="0"/>
              </a:spcBef>
              <a:spcAft>
                <a:spcPts val="0"/>
              </a:spcAft>
            </a:pPr>
            <a:r>
              <a:rPr lang="en-US" sz="1400" dirty="0">
                <a:solidFill>
                  <a:schemeClr val="tx1"/>
                </a:solidFill>
                <a:hlinkClick r:id="rId4">
                  <a:extLst>
                    <a:ext uri="{A12FA001-AC4F-418D-AE19-62706E023703}">
                      <ahyp:hlinkClr xmlns:ahyp="http://schemas.microsoft.com/office/drawing/2018/hyperlinkcolor" val="tx"/>
                    </a:ext>
                  </a:extLst>
                </a:hlinkClick>
              </a:rPr>
              <a:t>Laura.Bredahl@uwaterloo.ca</a:t>
            </a:r>
            <a:endParaRPr lang="en-US" sz="1400" dirty="0">
              <a:solidFill>
                <a:schemeClr val="tx1"/>
              </a:solidFill>
            </a:endParaRPr>
          </a:p>
          <a:p>
            <a:pPr>
              <a:lnSpc>
                <a:spcPct val="110000"/>
              </a:lnSpc>
              <a:spcBef>
                <a:spcPts val="0"/>
              </a:spcBef>
              <a:spcAft>
                <a:spcPts val="0"/>
              </a:spcAft>
            </a:pPr>
            <a:r>
              <a:rPr lang="en-US" sz="1400" dirty="0">
                <a:solidFill>
                  <a:schemeClr val="tx1"/>
                </a:solidFill>
                <a:hlinkClick r:id="rId5">
                  <a:extLst>
                    <a:ext uri="{A12FA001-AC4F-418D-AE19-62706E023703}">
                      <ahyp:hlinkClr xmlns:ahyp="http://schemas.microsoft.com/office/drawing/2018/hyperlinkcolor" val="tx"/>
                    </a:ext>
                  </a:extLst>
                </a:hlinkClick>
              </a:rPr>
              <a:t>https://orcid.org/0000-0002-9397-0764</a:t>
            </a:r>
            <a:endParaRPr lang="en-CA" sz="1400" dirty="0">
              <a:solidFill>
                <a:schemeClr val="tx1"/>
              </a:solidFill>
            </a:endParaRPr>
          </a:p>
          <a:p>
            <a:pPr algn="l">
              <a:lnSpc>
                <a:spcPct val="110000"/>
              </a:lnSpc>
              <a:spcAft>
                <a:spcPts val="0"/>
              </a:spcAft>
            </a:pPr>
            <a:endParaRPr lang="en-US" sz="1600" dirty="0"/>
          </a:p>
          <a:p>
            <a:pPr algn="l">
              <a:lnSpc>
                <a:spcPct val="110000"/>
              </a:lnSpc>
              <a:spcAft>
                <a:spcPts val="0"/>
              </a:spcAft>
            </a:pPr>
            <a:endParaRPr lang="en-US" sz="1600" dirty="0"/>
          </a:p>
        </p:txBody>
      </p:sp>
      <p:pic>
        <p:nvPicPr>
          <p:cNvPr id="13" name="Picture 12">
            <a:extLst>
              <a:ext uri="{FF2B5EF4-FFF2-40B4-BE49-F238E27FC236}">
                <a16:creationId xmlns:a16="http://schemas.microsoft.com/office/drawing/2014/main" id="{88A547B9-4F49-A433-B0D8-4EF9EE158DA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921023" y="1768992"/>
            <a:ext cx="1812519" cy="2247959"/>
          </a:xfrm>
          <a:prstGeom prst="rect">
            <a:avLst/>
          </a:prstGeom>
        </p:spPr>
      </p:pic>
      <p:cxnSp>
        <p:nvCxnSpPr>
          <p:cNvPr id="14" name="Straight Connector 13">
            <a:extLst>
              <a:ext uri="{FF2B5EF4-FFF2-40B4-BE49-F238E27FC236}">
                <a16:creationId xmlns:a16="http://schemas.microsoft.com/office/drawing/2014/main" id="{C0A6D0F0-5670-AFB7-E41E-8497F73F8382}"/>
              </a:ext>
              <a:ext uri="{C183D7F6-B498-43B3-948B-1728B52AA6E4}">
                <adec:decorative xmlns:adec="http://schemas.microsoft.com/office/drawing/2017/decorative" val="1"/>
              </a:ext>
            </a:extLst>
          </p:cNvPr>
          <p:cNvCxnSpPr>
            <a:cxnSpLocks/>
          </p:cNvCxnSpPr>
          <p:nvPr/>
        </p:nvCxnSpPr>
        <p:spPr>
          <a:xfrm>
            <a:off x="4067503" y="1366345"/>
            <a:ext cx="0" cy="3388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8891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20F108-215C-D888-6511-D7A32FA35286}"/>
              </a:ext>
            </a:extLst>
          </p:cNvPr>
          <p:cNvSpPr>
            <a:spLocks noGrp="1"/>
          </p:cNvSpPr>
          <p:nvPr>
            <p:ph type="title"/>
          </p:nvPr>
        </p:nvSpPr>
        <p:spPr/>
        <p:txBody>
          <a:bodyPr>
            <a:normAutofit/>
          </a:bodyPr>
          <a:lstStyle/>
          <a:p>
            <a:r>
              <a:rPr lang="en-US" sz="4800" b="0" dirty="0">
                <a:latin typeface="Open Sans" panose="020B0606030504020204" pitchFamily="34" charset="0"/>
                <a:ea typeface="Open Sans" panose="020B0606030504020204" pitchFamily="34" charset="0"/>
                <a:cs typeface="Open Sans" panose="020B0606030504020204" pitchFamily="34" charset="0"/>
              </a:rPr>
              <a:t>Step 1: Register with </a:t>
            </a:r>
            <a:r>
              <a:rPr lang="en-US" sz="4800" b="0" dirty="0">
                <a:latin typeface="Open Sans" panose="020B0606030504020204" pitchFamily="34" charset="0"/>
                <a:ea typeface="Open Sans" panose="020B0606030504020204" pitchFamily="34" charset="0"/>
                <a:cs typeface="Open Sans" panose="020B0606030504020204" pitchFamily="34" charset="0"/>
                <a:hlinkClick r:id="rId4"/>
              </a:rPr>
              <a:t>ORCID</a:t>
            </a:r>
            <a:endParaRPr lang="en-CA" sz="48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4576FE5A-EDC1-3B58-BBD8-E4C97EC0C04B}"/>
              </a:ext>
            </a:extLst>
          </p:cNvPr>
          <p:cNvSpPr txBox="1"/>
          <p:nvPr/>
        </p:nvSpPr>
        <p:spPr>
          <a:xfrm>
            <a:off x="2487168" y="2249424"/>
            <a:ext cx="2425240" cy="523220"/>
          </a:xfrm>
          <a:prstGeom prst="rect">
            <a:avLst/>
          </a:prstGeom>
          <a:noFill/>
        </p:spPr>
        <p:txBody>
          <a:bodyPr wrap="square" rtlCol="0">
            <a:spAutoFit/>
          </a:bodyPr>
          <a:lstStyle/>
          <a:p>
            <a:r>
              <a:rPr lang="en-US" sz="1400" b="1" dirty="0">
                <a:hlinkClick r:id="rId5"/>
              </a:rPr>
              <a:t>Register</a:t>
            </a:r>
            <a:r>
              <a:rPr lang="en-US" sz="1400" dirty="0"/>
              <a:t> first to create your ORCID ID. </a:t>
            </a:r>
          </a:p>
        </p:txBody>
      </p:sp>
      <p:sp>
        <p:nvSpPr>
          <p:cNvPr id="6" name="TextBox 5">
            <a:extLst>
              <a:ext uri="{FF2B5EF4-FFF2-40B4-BE49-F238E27FC236}">
                <a16:creationId xmlns:a16="http://schemas.microsoft.com/office/drawing/2014/main" id="{021B9AE4-3EE2-899C-3EC5-9FACE033F96D}"/>
              </a:ext>
            </a:extLst>
          </p:cNvPr>
          <p:cNvSpPr txBox="1"/>
          <p:nvPr/>
        </p:nvSpPr>
        <p:spPr>
          <a:xfrm>
            <a:off x="2392400" y="3346704"/>
            <a:ext cx="2614775" cy="738664"/>
          </a:xfrm>
          <a:prstGeom prst="rect">
            <a:avLst/>
          </a:prstGeom>
          <a:noFill/>
        </p:spPr>
        <p:txBody>
          <a:bodyPr wrap="square" rtlCol="0">
            <a:spAutoFit/>
          </a:bodyPr>
          <a:lstStyle/>
          <a:p>
            <a:r>
              <a:rPr lang="en-US" sz="1400" b="1" dirty="0"/>
              <a:t>TIP</a:t>
            </a:r>
          </a:p>
          <a:p>
            <a:r>
              <a:rPr lang="en-US" sz="1400" dirty="0"/>
              <a:t>For email, use your uwaterloo.ca email!</a:t>
            </a:r>
            <a:endParaRPr lang="en-CA" sz="1400" dirty="0"/>
          </a:p>
        </p:txBody>
      </p:sp>
      <p:sp>
        <p:nvSpPr>
          <p:cNvPr id="15" name="Slide Number Placeholder 14">
            <a:extLst>
              <a:ext uri="{FF2B5EF4-FFF2-40B4-BE49-F238E27FC236}">
                <a16:creationId xmlns:a16="http://schemas.microsoft.com/office/drawing/2014/main" id="{BF27F9F0-D0BB-D813-5435-F97E7B56B13A}"/>
              </a:ext>
            </a:extLst>
          </p:cNvPr>
          <p:cNvSpPr>
            <a:spLocks noGrp="1"/>
          </p:cNvSpPr>
          <p:nvPr>
            <p:ph type="sldNum" sz="quarter" idx="12"/>
          </p:nvPr>
        </p:nvSpPr>
        <p:spPr>
          <a:xfrm>
            <a:off x="171510" y="6298723"/>
            <a:ext cx="1016000" cy="250337"/>
          </a:xfrm>
        </p:spPr>
        <p:txBody>
          <a:bodyPr/>
          <a:lstStyle/>
          <a:p>
            <a:fld id="{F28FBB25-AF94-49F3-8CC3-28233D534EC0}" type="slidenum">
              <a:rPr lang="en-CA" smtClean="0"/>
              <a:t>10</a:t>
            </a:fld>
            <a:endParaRPr lang="en-CA" dirty="0"/>
          </a:p>
        </p:txBody>
      </p:sp>
      <p:pic>
        <p:nvPicPr>
          <p:cNvPr id="17" name="Graphic 16" descr="Go back to the table of contents button">
            <a:hlinkClick r:id="rId6" action="ppaction://hlinksldjump"/>
            <a:extLst>
              <a:ext uri="{FF2B5EF4-FFF2-40B4-BE49-F238E27FC236}">
                <a16:creationId xmlns:a16="http://schemas.microsoft.com/office/drawing/2014/main" id="{52704575-988E-11E7-308D-4056FA2615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118910" y="6173520"/>
            <a:ext cx="500742" cy="500742"/>
          </a:xfrm>
          <a:prstGeom prst="rect">
            <a:avLst/>
          </a:prstGeom>
        </p:spPr>
      </p:pic>
      <p:pic>
        <p:nvPicPr>
          <p:cNvPr id="8" name="Content Placeholder 7">
            <a:extLst>
              <a:ext uri="{FF2B5EF4-FFF2-40B4-BE49-F238E27FC236}">
                <a16:creationId xmlns:a16="http://schemas.microsoft.com/office/drawing/2014/main" id="{FF538A1A-890A-3DF5-18C4-DFB89865D4B0}"/>
              </a:ext>
              <a:ext uri="{C183D7F6-B498-43B3-948B-1728B52AA6E4}">
                <adec:decorative xmlns:adec="http://schemas.microsoft.com/office/drawing/2017/decorative" val="1"/>
              </a:ext>
            </a:extLst>
          </p:cNvPr>
          <p:cNvPicPr>
            <a:picLocks noGrp="1" noChangeAspect="1"/>
          </p:cNvPicPr>
          <p:nvPr>
            <p:ph sz="half" idx="1"/>
          </p:nvPr>
        </p:nvPicPr>
        <p:blipFill>
          <a:blip r:embed="rId9">
            <a:extLst>
              <a:ext uri="{28A0092B-C50C-407E-A947-70E740481C1C}">
                <a14:useLocalDpi xmlns:a14="http://schemas.microsoft.com/office/drawing/2010/main" val="0"/>
              </a:ext>
            </a:extLst>
          </a:blip>
          <a:srcRect/>
          <a:stretch/>
        </p:blipFill>
        <p:spPr>
          <a:xfrm>
            <a:off x="5967413" y="1238790"/>
            <a:ext cx="5176837" cy="4814760"/>
          </a:xfrm>
          <a:prstGeom prst="rect">
            <a:avLst/>
          </a:prstGeom>
          <a:ln>
            <a:noFill/>
          </a:ln>
          <a:effectLst>
            <a:outerShdw blurRad="292100" dist="139700" dir="2700000" algn="tl" rotWithShape="0">
              <a:srgbClr val="333333">
                <a:alpha val="65000"/>
              </a:srgbClr>
            </a:outerShdw>
          </a:effectLst>
        </p:spPr>
      </p:pic>
      <p:pic>
        <p:nvPicPr>
          <p:cNvPr id="13" name="Graphic 12">
            <a:extLst>
              <a:ext uri="{FF2B5EF4-FFF2-40B4-BE49-F238E27FC236}">
                <a16:creationId xmlns:a16="http://schemas.microsoft.com/office/drawing/2014/main" id="{BA01E390-2F66-FD92-64A7-DC88F4DBD316}"/>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37074" y="3017520"/>
            <a:ext cx="546815" cy="546815"/>
          </a:xfrm>
          <a:prstGeom prst="rect">
            <a:avLst/>
          </a:prstGeom>
        </p:spPr>
      </p:pic>
      <p:sp>
        <p:nvSpPr>
          <p:cNvPr id="2" name="Half Frame 1">
            <a:extLst>
              <a:ext uri="{FF2B5EF4-FFF2-40B4-BE49-F238E27FC236}">
                <a16:creationId xmlns:a16="http://schemas.microsoft.com/office/drawing/2014/main" id="{F9AC445F-EF0C-0004-1681-4B58F8D1E69A}"/>
              </a:ext>
              <a:ext uri="{C183D7F6-B498-43B3-948B-1728B52AA6E4}">
                <adec:decorative xmlns:adec="http://schemas.microsoft.com/office/drawing/2017/decorative" val="1"/>
              </a:ext>
            </a:extLst>
          </p:cNvPr>
          <p:cNvSpPr/>
          <p:nvPr/>
        </p:nvSpPr>
        <p:spPr>
          <a:xfrm>
            <a:off x="2110480" y="1832954"/>
            <a:ext cx="3227330" cy="256033"/>
          </a:xfrm>
          <a:prstGeom prst="halfFra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 name="Half Frame 2">
            <a:extLst>
              <a:ext uri="{FF2B5EF4-FFF2-40B4-BE49-F238E27FC236}">
                <a16:creationId xmlns:a16="http://schemas.microsoft.com/office/drawing/2014/main" id="{B82E36EE-5D87-1ACE-9E4C-BDD5DD42E783}"/>
              </a:ext>
              <a:ext uri="{C183D7F6-B498-43B3-948B-1728B52AA6E4}">
                <adec:decorative xmlns:adec="http://schemas.microsoft.com/office/drawing/2017/decorative" val="1"/>
              </a:ext>
            </a:extLst>
          </p:cNvPr>
          <p:cNvSpPr/>
          <p:nvPr/>
        </p:nvSpPr>
        <p:spPr>
          <a:xfrm rot="10800000">
            <a:off x="2110480" y="4901184"/>
            <a:ext cx="3227330" cy="256032"/>
          </a:xfrm>
          <a:prstGeom prst="halfFra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custDataLst>
      <p:tags r:id="rId1"/>
    </p:custDataLst>
    <p:extLst>
      <p:ext uri="{BB962C8B-B14F-4D97-AF65-F5344CB8AC3E}">
        <p14:creationId xmlns:p14="http://schemas.microsoft.com/office/powerpoint/2010/main" val="250662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20F108-215C-D888-6511-D7A32FA35286}"/>
              </a:ext>
            </a:extLst>
          </p:cNvPr>
          <p:cNvSpPr>
            <a:spLocks noGrp="1"/>
          </p:cNvSpPr>
          <p:nvPr>
            <p:ph type="title"/>
          </p:nvPr>
        </p:nvSpPr>
        <p:spPr>
          <a:xfrm>
            <a:off x="259883" y="460612"/>
            <a:ext cx="11569729" cy="895927"/>
          </a:xfrm>
        </p:spPr>
        <p:txBody>
          <a:bodyPr>
            <a:normAutofit/>
          </a:bodyPr>
          <a:lstStyle/>
          <a:p>
            <a:r>
              <a:rPr lang="en-US" sz="4800" b="0" dirty="0">
                <a:latin typeface="Open Sans" panose="020B0606030504020204" pitchFamily="34" charset="0"/>
                <a:ea typeface="Open Sans" panose="020B0606030504020204" pitchFamily="34" charset="0"/>
                <a:cs typeface="Open Sans" panose="020B0606030504020204" pitchFamily="34" charset="0"/>
              </a:rPr>
              <a:t>Step 2: Sign up with </a:t>
            </a:r>
            <a:r>
              <a:rPr lang="en-US" sz="4800" b="0" dirty="0">
                <a:latin typeface="Open Sans" panose="020B0606030504020204" pitchFamily="34" charset="0"/>
                <a:ea typeface="Open Sans" panose="020B0606030504020204" pitchFamily="34" charset="0"/>
                <a:cs typeface="Open Sans" panose="020B0606030504020204" pitchFamily="34" charset="0"/>
                <a:hlinkClick r:id="rId4"/>
              </a:rPr>
              <a:t>ORCID</a:t>
            </a:r>
            <a:endParaRPr lang="en-CA" sz="48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B274BEB-A86B-E1E4-57E5-1086BD304123}"/>
              </a:ext>
            </a:extLst>
          </p:cNvPr>
          <p:cNvSpPr txBox="1"/>
          <p:nvPr/>
        </p:nvSpPr>
        <p:spPr>
          <a:xfrm>
            <a:off x="2486500" y="2249424"/>
            <a:ext cx="2359819" cy="523220"/>
          </a:xfrm>
          <a:prstGeom prst="rect">
            <a:avLst/>
          </a:prstGeom>
          <a:noFill/>
        </p:spPr>
        <p:txBody>
          <a:bodyPr wrap="square" rtlCol="0">
            <a:spAutoFit/>
          </a:bodyPr>
          <a:lstStyle/>
          <a:p>
            <a:r>
              <a:rPr lang="en-US" sz="1400" b="1" dirty="0">
                <a:hlinkClick r:id="rId5"/>
              </a:rPr>
              <a:t>Sign in</a:t>
            </a:r>
            <a:r>
              <a:rPr lang="en-US" sz="1400" b="1" dirty="0"/>
              <a:t> </a:t>
            </a:r>
            <a:r>
              <a:rPr lang="en-US" sz="1400" dirty="0"/>
              <a:t>using your 16-digit ORCID ID.</a:t>
            </a:r>
          </a:p>
        </p:txBody>
      </p:sp>
      <p:sp>
        <p:nvSpPr>
          <p:cNvPr id="9" name="TextBox 8">
            <a:extLst>
              <a:ext uri="{FF2B5EF4-FFF2-40B4-BE49-F238E27FC236}">
                <a16:creationId xmlns:a16="http://schemas.microsoft.com/office/drawing/2014/main" id="{AF20B9A7-EC2B-6C3B-E353-9035D11CF746}"/>
              </a:ext>
            </a:extLst>
          </p:cNvPr>
          <p:cNvSpPr txBox="1"/>
          <p:nvPr/>
        </p:nvSpPr>
        <p:spPr>
          <a:xfrm>
            <a:off x="2395728" y="3346703"/>
            <a:ext cx="2459736" cy="1384995"/>
          </a:xfrm>
          <a:prstGeom prst="rect">
            <a:avLst/>
          </a:prstGeom>
          <a:noFill/>
        </p:spPr>
        <p:txBody>
          <a:bodyPr wrap="square" rtlCol="0">
            <a:spAutoFit/>
          </a:bodyPr>
          <a:lstStyle/>
          <a:p>
            <a:r>
              <a:rPr lang="en-US" sz="1400" b="1" dirty="0"/>
              <a:t>TIP</a:t>
            </a:r>
          </a:p>
          <a:p>
            <a:r>
              <a:rPr lang="en-US" sz="1400" dirty="0"/>
              <a:t>Sign in with </a:t>
            </a:r>
            <a:r>
              <a:rPr lang="en-US" sz="1400" dirty="0" err="1"/>
              <a:t>Uwaterloo’s</a:t>
            </a:r>
            <a:r>
              <a:rPr lang="en-US" sz="1400" dirty="0"/>
              <a:t> single sign-on! This allows you to link your ORCID account to your University’s account. </a:t>
            </a:r>
            <a:endParaRPr lang="en-CA" sz="1400" dirty="0"/>
          </a:p>
        </p:txBody>
      </p:sp>
      <p:sp>
        <p:nvSpPr>
          <p:cNvPr id="15" name="Slide Number Placeholder 14">
            <a:extLst>
              <a:ext uri="{FF2B5EF4-FFF2-40B4-BE49-F238E27FC236}">
                <a16:creationId xmlns:a16="http://schemas.microsoft.com/office/drawing/2014/main" id="{BF27F9F0-D0BB-D813-5435-F97E7B56B13A}"/>
              </a:ext>
            </a:extLst>
          </p:cNvPr>
          <p:cNvSpPr>
            <a:spLocks noGrp="1"/>
          </p:cNvSpPr>
          <p:nvPr>
            <p:ph type="sldNum" sz="quarter" idx="12"/>
          </p:nvPr>
        </p:nvSpPr>
        <p:spPr>
          <a:xfrm>
            <a:off x="171510" y="6298723"/>
            <a:ext cx="1016000" cy="250337"/>
          </a:xfrm>
        </p:spPr>
        <p:txBody>
          <a:bodyPr/>
          <a:lstStyle/>
          <a:p>
            <a:fld id="{F28FBB25-AF94-49F3-8CC3-28233D534EC0}" type="slidenum">
              <a:rPr lang="en-CA" smtClean="0"/>
              <a:t>11</a:t>
            </a:fld>
            <a:endParaRPr lang="en-CA" dirty="0"/>
          </a:p>
        </p:txBody>
      </p:sp>
      <p:pic>
        <p:nvPicPr>
          <p:cNvPr id="17" name="Graphic 16" descr="Go back to the table of contents button">
            <a:hlinkClick r:id="rId6" action="ppaction://hlinksldjump"/>
            <a:extLst>
              <a:ext uri="{FF2B5EF4-FFF2-40B4-BE49-F238E27FC236}">
                <a16:creationId xmlns:a16="http://schemas.microsoft.com/office/drawing/2014/main" id="{52704575-988E-11E7-308D-4056FA2615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118910" y="6173520"/>
            <a:ext cx="500742" cy="500742"/>
          </a:xfrm>
          <a:prstGeom prst="rect">
            <a:avLst/>
          </a:prstGeom>
        </p:spPr>
      </p:pic>
      <p:pic>
        <p:nvPicPr>
          <p:cNvPr id="10" name="Content Placeholder 9">
            <a:extLst>
              <a:ext uri="{FF2B5EF4-FFF2-40B4-BE49-F238E27FC236}">
                <a16:creationId xmlns:a16="http://schemas.microsoft.com/office/drawing/2014/main" id="{5F593E72-5652-DBDF-86AF-6F39BB17473B}"/>
              </a:ext>
              <a:ext uri="{C183D7F6-B498-43B3-948B-1728B52AA6E4}">
                <adec:decorative xmlns:adec="http://schemas.microsoft.com/office/drawing/2017/decorative" val="1"/>
              </a:ext>
            </a:extLst>
          </p:cNvPr>
          <p:cNvPicPr>
            <a:picLocks noGrp="1" noChangeAspect="1"/>
          </p:cNvPicPr>
          <p:nvPr>
            <p:ph sz="half" idx="2"/>
          </p:nvPr>
        </p:nvPicPr>
        <p:blipFill>
          <a:blip r:embed="rId9">
            <a:extLst>
              <a:ext uri="{28A0092B-C50C-407E-A947-70E740481C1C}">
                <a14:useLocalDpi xmlns:a14="http://schemas.microsoft.com/office/drawing/2010/main" val="0"/>
              </a:ext>
            </a:extLst>
          </a:blip>
          <a:srcRect/>
          <a:stretch/>
        </p:blipFill>
        <p:spPr>
          <a:xfrm>
            <a:off x="5971032" y="1243585"/>
            <a:ext cx="5235702" cy="4929935"/>
          </a:xfrm>
          <a:prstGeom prst="rect">
            <a:avLst/>
          </a:prstGeom>
          <a:ln>
            <a:noFill/>
          </a:ln>
          <a:effectLst>
            <a:outerShdw blurRad="292100" dist="139700" dir="2700000" algn="tl" rotWithShape="0">
              <a:srgbClr val="333333">
                <a:alpha val="65000"/>
              </a:srgbClr>
            </a:outerShdw>
          </a:effectLst>
        </p:spPr>
      </p:pic>
      <p:pic>
        <p:nvPicPr>
          <p:cNvPr id="3" name="Graphic 2">
            <a:extLst>
              <a:ext uri="{FF2B5EF4-FFF2-40B4-BE49-F238E27FC236}">
                <a16:creationId xmlns:a16="http://schemas.microsoft.com/office/drawing/2014/main" id="{1FEAACB6-F864-AE3D-351A-AD9211548F9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37074" y="3017520"/>
            <a:ext cx="546815" cy="546815"/>
          </a:xfrm>
          <a:prstGeom prst="rect">
            <a:avLst/>
          </a:prstGeom>
        </p:spPr>
      </p:pic>
      <p:sp>
        <p:nvSpPr>
          <p:cNvPr id="5" name="Half Frame 4">
            <a:extLst>
              <a:ext uri="{FF2B5EF4-FFF2-40B4-BE49-F238E27FC236}">
                <a16:creationId xmlns:a16="http://schemas.microsoft.com/office/drawing/2014/main" id="{3F1E2482-6ABC-901C-8132-BAC3C613AD25}"/>
              </a:ext>
              <a:ext uri="{C183D7F6-B498-43B3-948B-1728B52AA6E4}">
                <adec:decorative xmlns:adec="http://schemas.microsoft.com/office/drawing/2017/decorative" val="1"/>
              </a:ext>
            </a:extLst>
          </p:cNvPr>
          <p:cNvSpPr/>
          <p:nvPr/>
        </p:nvSpPr>
        <p:spPr>
          <a:xfrm>
            <a:off x="2110480" y="1832954"/>
            <a:ext cx="3227330" cy="256033"/>
          </a:xfrm>
          <a:prstGeom prst="halfFra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Half Frame 5">
            <a:extLst>
              <a:ext uri="{FF2B5EF4-FFF2-40B4-BE49-F238E27FC236}">
                <a16:creationId xmlns:a16="http://schemas.microsoft.com/office/drawing/2014/main" id="{DA6DFFF1-F42E-6CD2-10E0-ED29832A1ECB}"/>
              </a:ext>
              <a:ext uri="{C183D7F6-B498-43B3-948B-1728B52AA6E4}">
                <adec:decorative xmlns:adec="http://schemas.microsoft.com/office/drawing/2017/decorative" val="1"/>
              </a:ext>
            </a:extLst>
          </p:cNvPr>
          <p:cNvSpPr/>
          <p:nvPr/>
        </p:nvSpPr>
        <p:spPr>
          <a:xfrm rot="10800000">
            <a:off x="2110480" y="4896967"/>
            <a:ext cx="3227330" cy="256032"/>
          </a:xfrm>
          <a:prstGeom prst="halfFra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custDataLst>
      <p:tags r:id="rId1"/>
    </p:custDataLst>
    <p:extLst>
      <p:ext uri="{BB962C8B-B14F-4D97-AF65-F5344CB8AC3E}">
        <p14:creationId xmlns:p14="http://schemas.microsoft.com/office/powerpoint/2010/main" val="178258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EA1E-ADEA-D48D-7B4F-C02DB98B5C82}"/>
              </a:ext>
            </a:extLst>
          </p:cNvPr>
          <p:cNvSpPr>
            <a:spLocks noGrp="1"/>
          </p:cNvSpPr>
          <p:nvPr>
            <p:ph type="title"/>
          </p:nvPr>
        </p:nvSpPr>
        <p:spPr>
          <a:xfrm>
            <a:off x="259883" y="460612"/>
            <a:ext cx="11569729" cy="895927"/>
          </a:xfrm>
        </p:spPr>
        <p:txBody>
          <a:bodyPr anchor="ctr">
            <a:normAutofit/>
          </a:bodyPr>
          <a:lstStyle/>
          <a:p>
            <a:r>
              <a:rPr lang="en-US" sz="4800" b="0" dirty="0">
                <a:latin typeface="Open Sans" panose="020B0606030504020204" pitchFamily="34" charset="0"/>
                <a:ea typeface="Open Sans" panose="020B0606030504020204" pitchFamily="34" charset="0"/>
                <a:cs typeface="Open Sans" panose="020B0606030504020204" pitchFamily="34" charset="0"/>
              </a:rPr>
              <a:t>Step 3: Fill out your profile</a:t>
            </a:r>
            <a:endParaRPr lang="en-CA" sz="48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7448EF42-3DE9-3758-D9EB-650FF2694278}"/>
              </a:ext>
            </a:extLst>
          </p:cNvPr>
          <p:cNvSpPr txBox="1"/>
          <p:nvPr/>
        </p:nvSpPr>
        <p:spPr>
          <a:xfrm>
            <a:off x="2487168" y="2249424"/>
            <a:ext cx="2873502" cy="523220"/>
          </a:xfrm>
          <a:prstGeom prst="rect">
            <a:avLst/>
          </a:prstGeom>
          <a:noFill/>
        </p:spPr>
        <p:txBody>
          <a:bodyPr wrap="square" rtlCol="0">
            <a:spAutoFit/>
          </a:bodyPr>
          <a:lstStyle/>
          <a:p>
            <a:r>
              <a:rPr lang="en-US" sz="1400" dirty="0"/>
              <a:t>Enhance your ORCID record with your professional information.</a:t>
            </a:r>
          </a:p>
        </p:txBody>
      </p:sp>
      <p:sp>
        <p:nvSpPr>
          <p:cNvPr id="3" name="Content Placeholder 2">
            <a:extLst>
              <a:ext uri="{FF2B5EF4-FFF2-40B4-BE49-F238E27FC236}">
                <a16:creationId xmlns:a16="http://schemas.microsoft.com/office/drawing/2014/main" id="{DC08D4A8-164E-4F45-96A9-80C93D235747}"/>
              </a:ext>
            </a:extLst>
          </p:cNvPr>
          <p:cNvSpPr>
            <a:spLocks noGrp="1"/>
          </p:cNvSpPr>
          <p:nvPr>
            <p:ph sz="half" idx="1"/>
          </p:nvPr>
        </p:nvSpPr>
        <p:spPr>
          <a:xfrm>
            <a:off x="2487168" y="2907792"/>
            <a:ext cx="2880359" cy="573786"/>
          </a:xfrm>
        </p:spPr>
        <p:txBody>
          <a:bodyPr>
            <a:normAutofit/>
          </a:bodyPr>
          <a:lstStyle/>
          <a:p>
            <a:pPr>
              <a:spcBef>
                <a:spcPts val="200"/>
              </a:spcBef>
              <a:spcAft>
                <a:spcPts val="200"/>
              </a:spcAft>
            </a:pPr>
            <a:r>
              <a:rPr lang="en-US" sz="1400" dirty="0"/>
              <a:t>Name</a:t>
            </a:r>
          </a:p>
          <a:p>
            <a:pPr>
              <a:spcBef>
                <a:spcPts val="200"/>
              </a:spcBef>
              <a:spcAft>
                <a:spcPts val="200"/>
              </a:spcAft>
            </a:pPr>
            <a:r>
              <a:rPr lang="en-US" sz="1400" dirty="0"/>
              <a:t>Name variants</a:t>
            </a:r>
          </a:p>
        </p:txBody>
      </p:sp>
      <p:pic>
        <p:nvPicPr>
          <p:cNvPr id="6" name="Content Placeholder 5" descr="Name: Marie Curie&#10;Also known as: Marie Salomea Skłodowska-Curie, Maria Salomea Skłodowska, Maria Skłodowska-Curie, Marie Skłodowska-Curie, Maria Skłodowska&#10;">
            <a:extLst>
              <a:ext uri="{FF2B5EF4-FFF2-40B4-BE49-F238E27FC236}">
                <a16:creationId xmlns:a16="http://schemas.microsoft.com/office/drawing/2014/main" id="{E79CC4CF-5730-B36B-93B9-FC72193F1D9C}"/>
              </a:ext>
              <a:ext uri="{C183D7F6-B498-43B3-948B-1728B52AA6E4}">
                <adec:decorative xmlns:adec="http://schemas.microsoft.com/office/drawing/2017/decorative" val="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p:blipFill>
        <p:spPr>
          <a:xfrm>
            <a:off x="5827767" y="1144961"/>
            <a:ext cx="6001845" cy="4572000"/>
          </a:xfrm>
          <a:prstGeom prst="rect">
            <a:avLst/>
          </a:prstGeom>
          <a:noFill/>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EB94BD26-A144-CDC4-19E7-B47FAB644F20}"/>
              </a:ext>
            </a:extLst>
          </p:cNvPr>
          <p:cNvSpPr txBox="1"/>
          <p:nvPr/>
        </p:nvSpPr>
        <p:spPr>
          <a:xfrm flipH="1">
            <a:off x="2487168" y="3467368"/>
            <a:ext cx="3177539" cy="1374735"/>
          </a:xfrm>
          <a:prstGeom prst="rect">
            <a:avLst/>
          </a:prstGeom>
          <a:noFill/>
        </p:spPr>
        <p:txBody>
          <a:bodyPr wrap="square" rtlCol="0">
            <a:spAutoFit/>
          </a:bodyPr>
          <a:lstStyle/>
          <a:p>
            <a:pPr marL="285750" indent="-285750">
              <a:spcBef>
                <a:spcPts val="200"/>
              </a:spcBef>
              <a:spcAft>
                <a:spcPts val="200"/>
              </a:spcAft>
              <a:buFont typeface="Arial" panose="020B0604020202020204" pitchFamily="34" charset="0"/>
              <a:buChar char="•"/>
            </a:pPr>
            <a:r>
              <a:rPr lang="en-US" sz="1400" dirty="0"/>
              <a:t>Education</a:t>
            </a:r>
          </a:p>
          <a:p>
            <a:pPr marL="285750" indent="-285750">
              <a:spcBef>
                <a:spcPts val="200"/>
              </a:spcBef>
              <a:spcAft>
                <a:spcPts val="200"/>
              </a:spcAft>
              <a:buFont typeface="Arial" panose="020B0604020202020204" pitchFamily="34" charset="0"/>
              <a:buChar char="•"/>
            </a:pPr>
            <a:r>
              <a:rPr lang="en-US" sz="1400" dirty="0"/>
              <a:t>Employment</a:t>
            </a:r>
          </a:p>
          <a:p>
            <a:pPr marL="285750" indent="-285750">
              <a:spcBef>
                <a:spcPts val="200"/>
              </a:spcBef>
              <a:spcAft>
                <a:spcPts val="200"/>
              </a:spcAft>
              <a:buFont typeface="Arial" panose="020B0604020202020204" pitchFamily="34" charset="0"/>
              <a:buChar char="•"/>
            </a:pPr>
            <a:r>
              <a:rPr lang="en-US" sz="1400" dirty="0"/>
              <a:t>Funding/Grants</a:t>
            </a:r>
          </a:p>
          <a:p>
            <a:pPr marL="285750" indent="-285750">
              <a:spcBef>
                <a:spcPts val="200"/>
              </a:spcBef>
              <a:spcAft>
                <a:spcPts val="200"/>
              </a:spcAft>
              <a:buFont typeface="Arial" panose="020B0604020202020204" pitchFamily="34" charset="0"/>
              <a:buChar char="•"/>
            </a:pPr>
            <a:r>
              <a:rPr lang="en-US" sz="1400" dirty="0"/>
              <a:t>Invited position/Distinctions</a:t>
            </a:r>
          </a:p>
          <a:p>
            <a:pPr marL="285750" indent="-285750">
              <a:spcBef>
                <a:spcPts val="200"/>
              </a:spcBef>
              <a:spcAft>
                <a:spcPts val="200"/>
              </a:spcAft>
              <a:buFont typeface="Arial" panose="020B0604020202020204" pitchFamily="34" charset="0"/>
              <a:buChar char="•"/>
            </a:pPr>
            <a:r>
              <a:rPr lang="en-US" sz="1400" dirty="0"/>
              <a:t>Service</a:t>
            </a:r>
          </a:p>
        </p:txBody>
      </p:sp>
      <p:sp>
        <p:nvSpPr>
          <p:cNvPr id="4" name="Slide Number Placeholder 3">
            <a:extLst>
              <a:ext uri="{FF2B5EF4-FFF2-40B4-BE49-F238E27FC236}">
                <a16:creationId xmlns:a16="http://schemas.microsoft.com/office/drawing/2014/main" id="{E265FE52-5DB0-4E72-68A8-040C9434F979}"/>
              </a:ext>
            </a:extLst>
          </p:cNvPr>
          <p:cNvSpPr>
            <a:spLocks noGrp="1"/>
          </p:cNvSpPr>
          <p:nvPr>
            <p:ph type="sldNum" sz="quarter" idx="12"/>
          </p:nvPr>
        </p:nvSpPr>
        <p:spPr>
          <a:xfrm>
            <a:off x="0" y="6423892"/>
            <a:ext cx="1016000" cy="250337"/>
          </a:xfrm>
        </p:spPr>
        <p:txBody>
          <a:bodyPr/>
          <a:lstStyle/>
          <a:p>
            <a:fld id="{F28FBB25-AF94-49F3-8CC3-28233D534EC0}" type="slidenum">
              <a:rPr lang="en-CA" smtClean="0"/>
              <a:t>12</a:t>
            </a:fld>
            <a:endParaRPr lang="en-CA" dirty="0"/>
          </a:p>
        </p:txBody>
      </p:sp>
      <p:pic>
        <p:nvPicPr>
          <p:cNvPr id="5" name="Graphic 4" descr="Go back to the table of contents button">
            <a:hlinkClick r:id="rId5" action="ppaction://hlinksldjump"/>
            <a:extLst>
              <a:ext uri="{FF2B5EF4-FFF2-40B4-BE49-F238E27FC236}">
                <a16:creationId xmlns:a16="http://schemas.microsoft.com/office/drawing/2014/main" id="{708CE815-DE93-C8C5-2795-9E9D94F027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103129" y="6173521"/>
            <a:ext cx="500742" cy="500742"/>
          </a:xfrm>
          <a:prstGeom prst="rect">
            <a:avLst/>
          </a:prstGeom>
        </p:spPr>
      </p:pic>
      <p:sp>
        <p:nvSpPr>
          <p:cNvPr id="10" name="Half Frame 9">
            <a:extLst>
              <a:ext uri="{FF2B5EF4-FFF2-40B4-BE49-F238E27FC236}">
                <a16:creationId xmlns:a16="http://schemas.microsoft.com/office/drawing/2014/main" id="{91487F96-DBDE-FA4A-3724-39ABA89C6854}"/>
              </a:ext>
              <a:ext uri="{C183D7F6-B498-43B3-948B-1728B52AA6E4}">
                <adec:decorative xmlns:adec="http://schemas.microsoft.com/office/drawing/2017/decorative" val="1"/>
              </a:ext>
            </a:extLst>
          </p:cNvPr>
          <p:cNvSpPr/>
          <p:nvPr/>
        </p:nvSpPr>
        <p:spPr>
          <a:xfrm>
            <a:off x="2110480" y="1832954"/>
            <a:ext cx="3227330" cy="256033"/>
          </a:xfrm>
          <a:prstGeom prst="halfFra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Half Frame 10">
            <a:extLst>
              <a:ext uri="{FF2B5EF4-FFF2-40B4-BE49-F238E27FC236}">
                <a16:creationId xmlns:a16="http://schemas.microsoft.com/office/drawing/2014/main" id="{5A154673-1965-CE74-31F0-CA9B959A2B44}"/>
              </a:ext>
              <a:ext uri="{C183D7F6-B498-43B3-948B-1728B52AA6E4}">
                <adec:decorative xmlns:adec="http://schemas.microsoft.com/office/drawing/2017/decorative" val="1"/>
              </a:ext>
            </a:extLst>
          </p:cNvPr>
          <p:cNvSpPr/>
          <p:nvPr/>
        </p:nvSpPr>
        <p:spPr>
          <a:xfrm rot="10800000">
            <a:off x="2110480" y="4942687"/>
            <a:ext cx="3227330" cy="256032"/>
          </a:xfrm>
          <a:prstGeom prst="halfFra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custDataLst>
      <p:tags r:id="rId1"/>
    </p:custDataLst>
    <p:extLst>
      <p:ext uri="{BB962C8B-B14F-4D97-AF65-F5344CB8AC3E}">
        <p14:creationId xmlns:p14="http://schemas.microsoft.com/office/powerpoint/2010/main" val="402583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050F-084C-445A-18D9-E20A05E1E00F}"/>
              </a:ext>
            </a:extLst>
          </p:cNvPr>
          <p:cNvSpPr>
            <a:spLocks noGrp="1"/>
          </p:cNvSpPr>
          <p:nvPr>
            <p:ph type="title"/>
          </p:nvPr>
        </p:nvSpPr>
        <p:spPr>
          <a:xfrm>
            <a:off x="259883" y="460612"/>
            <a:ext cx="11569729" cy="895927"/>
          </a:xfrm>
        </p:spPr>
        <p:txBody>
          <a:bodyPr>
            <a:normAutofit/>
          </a:bodyPr>
          <a:lstStyle/>
          <a:p>
            <a:r>
              <a:rPr lang="en-US" sz="4800" b="0" dirty="0">
                <a:latin typeface="Open Sans" panose="020B0606030504020204" pitchFamily="34" charset="0"/>
                <a:ea typeface="Open Sans" panose="020B0606030504020204" pitchFamily="34" charset="0"/>
                <a:cs typeface="Open Sans" panose="020B0606030504020204" pitchFamily="34" charset="0"/>
              </a:rPr>
              <a:t>Step 4: Connect with other platforms</a:t>
            </a:r>
            <a:endParaRPr lang="en-CA" sz="48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8B7BD14C-F326-02C1-3C54-9CC877058AC9}"/>
              </a:ext>
            </a:extLst>
          </p:cNvPr>
          <p:cNvSpPr>
            <a:spLocks noGrp="1"/>
          </p:cNvSpPr>
          <p:nvPr>
            <p:ph sz="half" idx="1"/>
          </p:nvPr>
        </p:nvSpPr>
        <p:spPr>
          <a:xfrm>
            <a:off x="2487169" y="2247139"/>
            <a:ext cx="2690473" cy="744702"/>
          </a:xfrm>
        </p:spPr>
        <p:txBody>
          <a:bodyPr>
            <a:normAutofit lnSpcReduction="10000"/>
          </a:bodyPr>
          <a:lstStyle/>
          <a:p>
            <a:pPr marL="0" indent="0">
              <a:spcAft>
                <a:spcPts val="400"/>
              </a:spcAft>
              <a:buNone/>
            </a:pPr>
            <a:r>
              <a:rPr lang="en-US" sz="1400" dirty="0"/>
              <a:t>Link to your  other identifiers to automatically update your ORCID record. </a:t>
            </a:r>
          </a:p>
          <a:p>
            <a:pPr marL="0" indent="0">
              <a:buNone/>
            </a:pPr>
            <a:endParaRPr lang="en-CA" dirty="0"/>
          </a:p>
        </p:txBody>
      </p:sp>
      <p:sp>
        <p:nvSpPr>
          <p:cNvPr id="5" name="TextBox 4">
            <a:extLst>
              <a:ext uri="{FF2B5EF4-FFF2-40B4-BE49-F238E27FC236}">
                <a16:creationId xmlns:a16="http://schemas.microsoft.com/office/drawing/2014/main" id="{455B58BD-2BA5-745A-CBC9-DF87EEFC38D6}"/>
              </a:ext>
            </a:extLst>
          </p:cNvPr>
          <p:cNvSpPr txBox="1"/>
          <p:nvPr/>
        </p:nvSpPr>
        <p:spPr>
          <a:xfrm>
            <a:off x="2395728" y="3346704"/>
            <a:ext cx="2462022" cy="1815882"/>
          </a:xfrm>
          <a:prstGeom prst="rect">
            <a:avLst/>
          </a:prstGeom>
          <a:noFill/>
        </p:spPr>
        <p:txBody>
          <a:bodyPr wrap="square" rtlCol="0">
            <a:spAutoFit/>
          </a:bodyPr>
          <a:lstStyle/>
          <a:p>
            <a:r>
              <a:rPr lang="en-US" sz="1400" b="1" dirty="0"/>
              <a:t>Tip</a:t>
            </a:r>
          </a:p>
          <a:p>
            <a:r>
              <a:rPr lang="en-US" sz="1400" dirty="0"/>
              <a:t>Use the ORCID Search &amp; Link Wizard, or </a:t>
            </a:r>
            <a:r>
              <a:rPr lang="en-US" sz="1400" b="1" dirty="0"/>
              <a:t>Trusted Parties</a:t>
            </a:r>
            <a:r>
              <a:rPr lang="en-US" sz="1400" dirty="0"/>
              <a:t> to connect platforms. </a:t>
            </a:r>
          </a:p>
          <a:p>
            <a:endParaRPr lang="en-US" sz="1400" dirty="0"/>
          </a:p>
          <a:p>
            <a:r>
              <a:rPr lang="en-US" sz="1400" dirty="0"/>
              <a:t>Consult this </a:t>
            </a:r>
            <a:r>
              <a:rPr lang="en-US" sz="1400" dirty="0">
                <a:hlinkClick r:id="rId4"/>
              </a:rPr>
              <a:t>Research guide</a:t>
            </a:r>
            <a:r>
              <a:rPr lang="en-US" sz="1400" dirty="0"/>
              <a:t> for more details.</a:t>
            </a:r>
            <a:endParaRPr lang="en-CA" sz="1400" dirty="0"/>
          </a:p>
        </p:txBody>
      </p:sp>
      <p:pic>
        <p:nvPicPr>
          <p:cNvPr id="6" name="Content Placeholder 5" descr="List of other platform identifiers&#10;Clarivate https://clarivate.com/&#10;Crossref https://www.crossref.org&#10;Crossref Metadata Search https://search.crossref.org&#10;Editorial Manager  https://www.editorialmanager.com&#10;Elsevier - Mendeley https://www.mendeley.com&#10;Emerald https://www.emeraldgrouppublishing.com&#10;Impactstory https://impactstory.org&#10;ResearcherID https://www.researcherid.com&#10;Scite https://scite.ai/&#10;Scopus – Elsevier https://orcid.scopusfeedback.com&#10;The Lens https://www.lens.org&#10;Web of Science https://www.webofscience.com &#10;">
            <a:extLst>
              <a:ext uri="{FF2B5EF4-FFF2-40B4-BE49-F238E27FC236}">
                <a16:creationId xmlns:a16="http://schemas.microsoft.com/office/drawing/2014/main" id="{CCD5401B-9A93-F807-1361-B1226CB36CE3}"/>
              </a:ext>
              <a:ext uri="{C183D7F6-B498-43B3-948B-1728B52AA6E4}">
                <adec:decorative xmlns:adec="http://schemas.microsoft.com/office/drawing/2017/decorative" val="0"/>
              </a:ext>
            </a:extLst>
          </p:cNvPr>
          <p:cNvPicPr>
            <a:picLocks noGrp="1" noChangeAspect="1"/>
          </p:cNvPicPr>
          <p:nvPr>
            <p:ph sz="half" idx="2"/>
          </p:nvPr>
        </p:nvPicPr>
        <p:blipFill>
          <a:blip r:embed="rId5"/>
          <a:stretch>
            <a:fillRect/>
          </a:stretch>
        </p:blipFill>
        <p:spPr>
          <a:xfrm>
            <a:off x="6096000" y="1279208"/>
            <a:ext cx="5635006" cy="476533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F7376D1A-DEFA-4DC4-90C7-3DE4606B8F2C}"/>
              </a:ext>
            </a:extLst>
          </p:cNvPr>
          <p:cNvSpPr>
            <a:spLocks noGrp="1"/>
          </p:cNvSpPr>
          <p:nvPr>
            <p:ph type="sldNum" sz="quarter" idx="12"/>
          </p:nvPr>
        </p:nvSpPr>
        <p:spPr>
          <a:xfrm>
            <a:off x="0" y="6503606"/>
            <a:ext cx="1016000" cy="250337"/>
          </a:xfrm>
        </p:spPr>
        <p:txBody>
          <a:bodyPr/>
          <a:lstStyle/>
          <a:p>
            <a:fld id="{F28FBB25-AF94-49F3-8CC3-28233D534EC0}" type="slidenum">
              <a:rPr lang="en-CA" smtClean="0"/>
              <a:t>13</a:t>
            </a:fld>
            <a:endParaRPr lang="en-CA" dirty="0"/>
          </a:p>
        </p:txBody>
      </p:sp>
      <p:pic>
        <p:nvPicPr>
          <p:cNvPr id="7" name="Graphic 6" descr="Go back to the table of contents button">
            <a:hlinkClick r:id="rId6" action="ppaction://hlinksldjump"/>
            <a:extLst>
              <a:ext uri="{FF2B5EF4-FFF2-40B4-BE49-F238E27FC236}">
                <a16:creationId xmlns:a16="http://schemas.microsoft.com/office/drawing/2014/main" id="{6CD878C9-5FB6-B121-9361-75E7E0A748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069979" y="6213997"/>
            <a:ext cx="500742" cy="500742"/>
          </a:xfrm>
          <a:prstGeom prst="rect">
            <a:avLst/>
          </a:prstGeom>
        </p:spPr>
      </p:pic>
      <p:pic>
        <p:nvPicPr>
          <p:cNvPr id="9" name="Graphic 8">
            <a:extLst>
              <a:ext uri="{FF2B5EF4-FFF2-40B4-BE49-F238E27FC236}">
                <a16:creationId xmlns:a16="http://schemas.microsoft.com/office/drawing/2014/main" id="{3291B826-A229-7D32-9C3F-964C3B03F2B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37074" y="3019877"/>
            <a:ext cx="546815" cy="546815"/>
          </a:xfrm>
          <a:prstGeom prst="rect">
            <a:avLst/>
          </a:prstGeom>
        </p:spPr>
      </p:pic>
      <p:sp>
        <p:nvSpPr>
          <p:cNvPr id="16" name="Half Frame 15">
            <a:extLst>
              <a:ext uri="{FF2B5EF4-FFF2-40B4-BE49-F238E27FC236}">
                <a16:creationId xmlns:a16="http://schemas.microsoft.com/office/drawing/2014/main" id="{D4F0A492-7B3D-4A7D-FF5D-17C043CDADA0}"/>
              </a:ext>
              <a:ext uri="{C183D7F6-B498-43B3-948B-1728B52AA6E4}">
                <adec:decorative xmlns:adec="http://schemas.microsoft.com/office/drawing/2017/decorative" val="1"/>
              </a:ext>
            </a:extLst>
          </p:cNvPr>
          <p:cNvSpPr/>
          <p:nvPr/>
        </p:nvSpPr>
        <p:spPr>
          <a:xfrm>
            <a:off x="2110480" y="1832954"/>
            <a:ext cx="3227330" cy="256033"/>
          </a:xfrm>
          <a:prstGeom prst="halfFra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Half Frame 16">
            <a:extLst>
              <a:ext uri="{FF2B5EF4-FFF2-40B4-BE49-F238E27FC236}">
                <a16:creationId xmlns:a16="http://schemas.microsoft.com/office/drawing/2014/main" id="{E17CF271-1830-30F4-B426-472BB5CB9509}"/>
              </a:ext>
              <a:ext uri="{C183D7F6-B498-43B3-948B-1728B52AA6E4}">
                <adec:decorative xmlns:adec="http://schemas.microsoft.com/office/drawing/2017/decorative" val="1"/>
              </a:ext>
            </a:extLst>
          </p:cNvPr>
          <p:cNvSpPr/>
          <p:nvPr/>
        </p:nvSpPr>
        <p:spPr>
          <a:xfrm rot="10800000">
            <a:off x="2110480" y="4942687"/>
            <a:ext cx="3227330" cy="256032"/>
          </a:xfrm>
          <a:prstGeom prst="halfFra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custDataLst>
      <p:tags r:id="rId1"/>
    </p:custDataLst>
    <p:extLst>
      <p:ext uri="{BB962C8B-B14F-4D97-AF65-F5344CB8AC3E}">
        <p14:creationId xmlns:p14="http://schemas.microsoft.com/office/powerpoint/2010/main" val="264068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DE305-7755-00FC-DC89-4B5161DC75CB}"/>
              </a:ext>
            </a:extLst>
          </p:cNvPr>
          <p:cNvSpPr>
            <a:spLocks noGrp="1"/>
          </p:cNvSpPr>
          <p:nvPr>
            <p:ph type="title"/>
          </p:nvPr>
        </p:nvSpPr>
        <p:spPr>
          <a:xfrm>
            <a:off x="259883" y="416714"/>
            <a:ext cx="11569729" cy="895927"/>
          </a:xfrm>
        </p:spPr>
        <p:txBody>
          <a:bodyPr>
            <a:normAutofit/>
          </a:bodyPr>
          <a:lstStyle/>
          <a:p>
            <a:r>
              <a:rPr lang="en-US" sz="4800" b="0" dirty="0">
                <a:latin typeface="Open Sans" panose="020B0606030504020204" pitchFamily="34" charset="0"/>
                <a:ea typeface="Open Sans" panose="020B0606030504020204" pitchFamily="34" charset="0"/>
                <a:cs typeface="Open Sans" panose="020B0606030504020204" pitchFamily="34" charset="0"/>
              </a:rPr>
              <a:t>Step 5: Share it, use it</a:t>
            </a:r>
            <a:endParaRPr lang="en-CA" sz="48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Content Placeholder 2">
            <a:extLst>
              <a:ext uri="{FF2B5EF4-FFF2-40B4-BE49-F238E27FC236}">
                <a16:creationId xmlns:a16="http://schemas.microsoft.com/office/drawing/2014/main" id="{4119ED82-F979-0B94-BE5C-8D121A9410D3}"/>
              </a:ext>
            </a:extLst>
          </p:cNvPr>
          <p:cNvSpPr txBox="1">
            <a:spLocks/>
          </p:cNvSpPr>
          <p:nvPr/>
        </p:nvSpPr>
        <p:spPr>
          <a:xfrm>
            <a:off x="2487168" y="2249424"/>
            <a:ext cx="2688336" cy="768096"/>
          </a:xfrm>
          <a:prstGeom prst="rect">
            <a:avLst/>
          </a:prstGeom>
        </p:spPr>
        <p:txBody>
          <a:bodyPr vert="horz" lIns="91440" tIns="45720" rIns="91440" bIns="45720" rtlCol="0">
            <a:no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effectLst/>
                <a:ea typeface="Calibri" panose="020F0502020204030204" pitchFamily="34" charset="0"/>
                <a:cs typeface="Times New Roman" panose="02020603050405020304" pitchFamily="18" charset="0"/>
              </a:rPr>
              <a:t>Add your ORCID ID when you submit manuscripts and in the research workflow to get credit.</a:t>
            </a:r>
            <a:endParaRPr lang="en-CA" sz="1400" dirty="0">
              <a:effectLst/>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D33CD717-7BC0-C9BB-7932-92FA136D93F4}"/>
              </a:ext>
            </a:extLst>
          </p:cNvPr>
          <p:cNvSpPr>
            <a:spLocks noGrp="1"/>
          </p:cNvSpPr>
          <p:nvPr>
            <p:ph sz="half" idx="2"/>
          </p:nvPr>
        </p:nvSpPr>
        <p:spPr>
          <a:xfrm>
            <a:off x="2487168" y="3132680"/>
            <a:ext cx="3352800" cy="1648206"/>
          </a:xfrm>
        </p:spPr>
        <p:txBody>
          <a:bodyPr>
            <a:normAutofit lnSpcReduction="10000"/>
          </a:bodyPr>
          <a:lstStyle/>
          <a:p>
            <a:pPr>
              <a:spcBef>
                <a:spcPts val="200"/>
              </a:spcBef>
              <a:spcAft>
                <a:spcPts val="200"/>
              </a:spcAft>
            </a:pPr>
            <a:r>
              <a:rPr lang="en-US" sz="1400" dirty="0"/>
              <a:t>Email signatures</a:t>
            </a:r>
          </a:p>
          <a:p>
            <a:pPr>
              <a:spcBef>
                <a:spcPts val="200"/>
              </a:spcBef>
              <a:spcAft>
                <a:spcPts val="200"/>
              </a:spcAft>
            </a:pPr>
            <a:r>
              <a:rPr lang="en-US" sz="1400" dirty="0"/>
              <a:t>Grant submissions</a:t>
            </a:r>
          </a:p>
          <a:p>
            <a:pPr>
              <a:spcBef>
                <a:spcPts val="200"/>
              </a:spcBef>
              <a:spcAft>
                <a:spcPts val="200"/>
              </a:spcAft>
            </a:pPr>
            <a:r>
              <a:rPr lang="en-US" sz="1400" dirty="0"/>
              <a:t>Manuscript submissions</a:t>
            </a:r>
          </a:p>
          <a:p>
            <a:pPr>
              <a:spcBef>
                <a:spcPts val="200"/>
              </a:spcBef>
              <a:spcAft>
                <a:spcPts val="200"/>
              </a:spcAft>
            </a:pPr>
            <a:r>
              <a:rPr lang="en-US" sz="1400" dirty="0"/>
              <a:t>Export data to </a:t>
            </a:r>
            <a:r>
              <a:rPr lang="en-US" sz="1400" dirty="0" err="1"/>
              <a:t>Bibtex</a:t>
            </a:r>
            <a:r>
              <a:rPr lang="en-US" sz="1400" dirty="0"/>
              <a:t> to connect to reference managers, etc.</a:t>
            </a:r>
          </a:p>
          <a:p>
            <a:pPr>
              <a:spcBef>
                <a:spcPts val="200"/>
              </a:spcBef>
              <a:spcAft>
                <a:spcPts val="200"/>
              </a:spcAft>
            </a:pPr>
            <a:r>
              <a:rPr lang="en-US" sz="1400" dirty="0"/>
              <a:t>Add a trusted user to manage your record for you!</a:t>
            </a:r>
          </a:p>
        </p:txBody>
      </p:sp>
      <p:sp>
        <p:nvSpPr>
          <p:cNvPr id="3" name="Slide Number Placeholder 2">
            <a:extLst>
              <a:ext uri="{FF2B5EF4-FFF2-40B4-BE49-F238E27FC236}">
                <a16:creationId xmlns:a16="http://schemas.microsoft.com/office/drawing/2014/main" id="{F02FBD97-9CC9-3A83-EBC9-C8CEE4368B0B}"/>
              </a:ext>
            </a:extLst>
          </p:cNvPr>
          <p:cNvSpPr>
            <a:spLocks noGrp="1"/>
          </p:cNvSpPr>
          <p:nvPr>
            <p:ph type="sldNum" sz="quarter" idx="12"/>
          </p:nvPr>
        </p:nvSpPr>
        <p:spPr>
          <a:xfrm>
            <a:off x="0" y="6423892"/>
            <a:ext cx="1016000" cy="250337"/>
          </a:xfrm>
        </p:spPr>
        <p:txBody>
          <a:bodyPr/>
          <a:lstStyle/>
          <a:p>
            <a:fld id="{F28FBB25-AF94-49F3-8CC3-28233D534EC0}" type="slidenum">
              <a:rPr lang="en-CA" smtClean="0"/>
              <a:t>14</a:t>
            </a:fld>
            <a:endParaRPr lang="en-CA" dirty="0"/>
          </a:p>
        </p:txBody>
      </p:sp>
      <p:pic>
        <p:nvPicPr>
          <p:cNvPr id="5" name="Graphic 4" descr="Go back to the table of contents button">
            <a:hlinkClick r:id="rId4" action="ppaction://hlinksldjump"/>
            <a:extLst>
              <a:ext uri="{FF2B5EF4-FFF2-40B4-BE49-F238E27FC236}">
                <a16:creationId xmlns:a16="http://schemas.microsoft.com/office/drawing/2014/main" id="{42514A15-B1CC-093D-51F6-A0A3D7C3D4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077160" y="6173487"/>
            <a:ext cx="500742" cy="500742"/>
          </a:xfrm>
          <a:prstGeom prst="rect">
            <a:avLst/>
          </a:prstGeom>
        </p:spPr>
      </p:pic>
      <p:pic>
        <p:nvPicPr>
          <p:cNvPr id="6" name="Content Placeholder 5">
            <a:extLst>
              <a:ext uri="{FF2B5EF4-FFF2-40B4-BE49-F238E27FC236}">
                <a16:creationId xmlns:a16="http://schemas.microsoft.com/office/drawing/2014/main" id="{7DAE290A-53B8-F477-9E71-570C866B884D}"/>
              </a:ext>
              <a:ext uri="{C183D7F6-B498-43B3-948B-1728B52AA6E4}">
                <adec:decorative xmlns:adec="http://schemas.microsoft.com/office/drawing/2017/decorative" val="1"/>
              </a:ext>
            </a:extLst>
          </p:cNvPr>
          <p:cNvPicPr>
            <a:picLocks noGrp="1" noChangeAspect="1"/>
          </p:cNvPicPr>
          <p:nvPr>
            <p:ph sz="half" idx="1"/>
          </p:nvPr>
        </p:nvPicPr>
        <p:blipFill>
          <a:blip r:embed="rId7">
            <a:extLst>
              <a:ext uri="{28A0092B-C50C-407E-A947-70E740481C1C}">
                <a14:useLocalDpi xmlns:a14="http://schemas.microsoft.com/office/drawing/2010/main" val="0"/>
              </a:ext>
            </a:extLst>
          </a:blip>
          <a:srcRect/>
          <a:stretch/>
        </p:blipFill>
        <p:spPr>
          <a:xfrm>
            <a:off x="6325362" y="1537864"/>
            <a:ext cx="4951965" cy="4102311"/>
          </a:xfrm>
          <a:prstGeom prst="rect">
            <a:avLst/>
          </a:prstGeom>
          <a:ln>
            <a:noFill/>
          </a:ln>
          <a:effectLst>
            <a:outerShdw blurRad="292100" dist="139700" dir="2700000" algn="tl" rotWithShape="0">
              <a:srgbClr val="333333">
                <a:alpha val="65000"/>
              </a:srgbClr>
            </a:outerShdw>
          </a:effectLst>
        </p:spPr>
      </p:pic>
      <p:sp>
        <p:nvSpPr>
          <p:cNvPr id="16" name="Half Frame 15">
            <a:extLst>
              <a:ext uri="{FF2B5EF4-FFF2-40B4-BE49-F238E27FC236}">
                <a16:creationId xmlns:a16="http://schemas.microsoft.com/office/drawing/2014/main" id="{B245CDEC-4AF6-F059-8187-7BF227450446}"/>
              </a:ext>
              <a:ext uri="{C183D7F6-B498-43B3-948B-1728B52AA6E4}">
                <adec:decorative xmlns:adec="http://schemas.microsoft.com/office/drawing/2017/decorative" val="1"/>
              </a:ext>
            </a:extLst>
          </p:cNvPr>
          <p:cNvSpPr/>
          <p:nvPr/>
        </p:nvSpPr>
        <p:spPr>
          <a:xfrm>
            <a:off x="2110480" y="1832954"/>
            <a:ext cx="3227330" cy="256033"/>
          </a:xfrm>
          <a:prstGeom prst="halfFra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Half Frame 16">
            <a:extLst>
              <a:ext uri="{FF2B5EF4-FFF2-40B4-BE49-F238E27FC236}">
                <a16:creationId xmlns:a16="http://schemas.microsoft.com/office/drawing/2014/main" id="{302751CC-AAFF-F43A-EDB4-D56129029868}"/>
              </a:ext>
              <a:ext uri="{C183D7F6-B498-43B3-948B-1728B52AA6E4}">
                <adec:decorative xmlns:adec="http://schemas.microsoft.com/office/drawing/2017/decorative" val="1"/>
              </a:ext>
            </a:extLst>
          </p:cNvPr>
          <p:cNvSpPr/>
          <p:nvPr/>
        </p:nvSpPr>
        <p:spPr>
          <a:xfrm rot="10800000">
            <a:off x="2110480" y="4942687"/>
            <a:ext cx="3227330" cy="256032"/>
          </a:xfrm>
          <a:prstGeom prst="halfFra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custDataLst>
      <p:tags r:id="rId1"/>
    </p:custDataLst>
    <p:extLst>
      <p:ext uri="{BB962C8B-B14F-4D97-AF65-F5344CB8AC3E}">
        <p14:creationId xmlns:p14="http://schemas.microsoft.com/office/powerpoint/2010/main" val="414354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9AD66417-2C15-AB3C-CA7D-2ABE895152CD}"/>
              </a:ext>
            </a:extLst>
          </p:cNvPr>
          <p:cNvSpPr>
            <a:spLocks noGrp="1"/>
          </p:cNvSpPr>
          <p:nvPr>
            <p:ph type="title"/>
          </p:nvPr>
        </p:nvSpPr>
        <p:spPr>
          <a:xfrm>
            <a:off x="274320" y="1578103"/>
            <a:ext cx="3348844" cy="3701794"/>
          </a:xfrm>
        </p:spPr>
        <p:txBody>
          <a:bodyPr>
            <a:noAutofit/>
          </a:bodyPr>
          <a:lstStyle/>
          <a:p>
            <a:pPr>
              <a:lnSpc>
                <a:spcPct val="100000"/>
              </a:lnSpc>
            </a:pPr>
            <a:r>
              <a:rPr lang="en-US" sz="6000" b="0" dirty="0">
                <a:latin typeface="Open Sans" panose="020B0606030504020204" pitchFamily="34" charset="0"/>
                <a:ea typeface="Open Sans" panose="020B0606030504020204" pitchFamily="34" charset="0"/>
                <a:cs typeface="Open Sans" panose="020B0606030504020204" pitchFamily="34" charset="0"/>
              </a:rPr>
              <a:t>Wrap up</a:t>
            </a:r>
            <a:endParaRPr lang="en-CA" sz="60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487A2907-91DB-87A7-6D5E-DA40301CEE3C}"/>
              </a:ext>
            </a:extLst>
          </p:cNvPr>
          <p:cNvSpPr txBox="1"/>
          <p:nvPr/>
        </p:nvSpPr>
        <p:spPr>
          <a:xfrm>
            <a:off x="4428408" y="1569389"/>
            <a:ext cx="6601541" cy="3253776"/>
          </a:xfrm>
          <a:prstGeom prst="rect">
            <a:avLst/>
          </a:prstGeom>
          <a:noFill/>
        </p:spPr>
        <p:txBody>
          <a:bodyPr wrap="square" rtlCol="0">
            <a:spAutoFit/>
          </a:bodyPr>
          <a:lstStyle/>
          <a:p>
            <a:r>
              <a:rPr lang="en-US" sz="1400" b="1" dirty="0">
                <a:latin typeface="+mn-lt"/>
              </a:rPr>
              <a:t>ORCID will give you control over your identity! </a:t>
            </a:r>
            <a:br>
              <a:rPr lang="en-US" sz="1400" b="1" dirty="0">
                <a:latin typeface="+mn-lt"/>
              </a:rPr>
            </a:br>
            <a:r>
              <a:rPr lang="en-US" sz="1400" dirty="0">
                <a:latin typeface="+mn-lt"/>
              </a:rPr>
              <a:t>The only way to ensure that your publications are listed as your own is by creating an author profile such as ORCID. </a:t>
            </a:r>
            <a:r>
              <a:rPr lang="en-US" sz="1400" dirty="0"/>
              <a:t>It </a:t>
            </a:r>
            <a:r>
              <a:rPr lang="en-US" sz="1400" dirty="0">
                <a:latin typeface="+mn-lt"/>
              </a:rPr>
              <a:t>is a widely used academic identification system that allows you to efficiently control your author identity. </a:t>
            </a:r>
            <a:endParaRPr lang="en-US" sz="1400" dirty="0"/>
          </a:p>
          <a:p>
            <a:endParaRPr lang="en-CA" sz="1400" dirty="0">
              <a:effectLst/>
              <a:latin typeface="+mn-lt"/>
              <a:ea typeface="Calibri" panose="020F0502020204030204" pitchFamily="34" charset="0"/>
              <a:cs typeface="Times New Roman" panose="02020603050405020304" pitchFamily="18" charset="0"/>
            </a:endParaRPr>
          </a:p>
          <a:p>
            <a:pPr marL="0" marR="0">
              <a:lnSpc>
                <a:spcPct val="107000"/>
              </a:lnSpc>
              <a:spcBef>
                <a:spcPts val="200"/>
              </a:spcBef>
              <a:spcAft>
                <a:spcPts val="0"/>
              </a:spcAft>
            </a:pPr>
            <a:r>
              <a:rPr lang="en-CA" sz="1400" b="1" dirty="0">
                <a:effectLst/>
                <a:latin typeface="+mn-lt"/>
                <a:ea typeface="Times New Roman" panose="02020603050405020304" pitchFamily="18" charset="0"/>
                <a:cs typeface="Times New Roman" panose="02020603050405020304" pitchFamily="18" charset="0"/>
              </a:rPr>
              <a:t>Why have an ORCID ID</a:t>
            </a:r>
            <a:r>
              <a:rPr lang="en-CA" sz="1400" dirty="0">
                <a:effectLst/>
                <a:latin typeface="+mn-lt"/>
                <a:ea typeface="Times New Roman" panose="02020603050405020304" pitchFamily="18"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CA" sz="1400" dirty="0">
                <a:effectLst/>
                <a:latin typeface="+mn-lt"/>
                <a:ea typeface="Calibri" panose="020F0502020204030204" pitchFamily="34" charset="0"/>
                <a:cs typeface="Times New Roman" panose="02020603050405020304" pitchFamily="18" charset="0"/>
              </a:rPr>
              <a:t>Disambiguates authors with similar, different variations or changed names.</a:t>
            </a:r>
          </a:p>
          <a:p>
            <a:pPr marL="342900" marR="0" lvl="0" indent="-342900">
              <a:lnSpc>
                <a:spcPct val="107000"/>
              </a:lnSpc>
              <a:spcBef>
                <a:spcPts val="0"/>
              </a:spcBef>
              <a:spcAft>
                <a:spcPts val="0"/>
              </a:spcAft>
              <a:buFont typeface="Symbol" panose="05050102010706020507" pitchFamily="18" charset="2"/>
              <a:buChar char=""/>
            </a:pPr>
            <a:r>
              <a:rPr lang="en-CA" sz="1400" dirty="0">
                <a:ea typeface="Calibri" panose="020F0502020204030204" pitchFamily="34" charset="0"/>
                <a:cs typeface="Times New Roman" panose="02020603050405020304" pitchFamily="18" charset="0"/>
              </a:rPr>
              <a:t>H</a:t>
            </a:r>
            <a:r>
              <a:rPr lang="en-CA" sz="1400" dirty="0">
                <a:effectLst/>
                <a:latin typeface="+mn-lt"/>
                <a:ea typeface="Calibri" panose="020F0502020204030204" pitchFamily="34" charset="0"/>
                <a:cs typeface="Times New Roman" panose="02020603050405020304" pitchFamily="18" charset="0"/>
              </a:rPr>
              <a:t>elps researcher</a:t>
            </a:r>
            <a:r>
              <a:rPr lang="en-CA" sz="1400" dirty="0">
                <a:ea typeface="Calibri" panose="020F0502020204030204" pitchFamily="34" charset="0"/>
                <a:cs typeface="Times New Roman" panose="02020603050405020304" pitchFamily="18" charset="0"/>
              </a:rPr>
              <a:t>s</a:t>
            </a:r>
            <a:r>
              <a:rPr lang="en-CA" sz="1400" dirty="0">
                <a:effectLst/>
                <a:latin typeface="+mn-lt"/>
                <a:ea typeface="Calibri" panose="020F0502020204030204" pitchFamily="34" charset="0"/>
                <a:cs typeface="Times New Roman" panose="02020603050405020304" pitchFamily="18" charset="0"/>
              </a:rPr>
              <a:t> get credit for </a:t>
            </a:r>
            <a:r>
              <a:rPr lang="en-CA" sz="1400" dirty="0">
                <a:ea typeface="Calibri" panose="020F0502020204030204" pitchFamily="34" charset="0"/>
                <a:cs typeface="Times New Roman" panose="02020603050405020304" pitchFamily="18" charset="0"/>
              </a:rPr>
              <a:t>your</a:t>
            </a:r>
            <a:r>
              <a:rPr lang="en-CA" sz="1400" dirty="0">
                <a:effectLst/>
                <a:latin typeface="+mn-lt"/>
                <a:ea typeface="Calibri" panose="020F0502020204030204" pitchFamily="34" charset="0"/>
                <a:cs typeface="Times New Roman" panose="02020603050405020304" pitchFamily="18" charset="0"/>
              </a:rPr>
              <a:t> work. </a:t>
            </a:r>
          </a:p>
          <a:p>
            <a:pPr marL="342900" marR="0" lvl="0" indent="-342900">
              <a:lnSpc>
                <a:spcPct val="107000"/>
              </a:lnSpc>
              <a:spcBef>
                <a:spcPts val="0"/>
              </a:spcBef>
              <a:spcAft>
                <a:spcPts val="0"/>
              </a:spcAft>
              <a:buFont typeface="Symbol" panose="05050102010706020507" pitchFamily="18" charset="2"/>
              <a:buChar char=""/>
            </a:pPr>
            <a:r>
              <a:rPr lang="en-CA" sz="1400" dirty="0">
                <a:effectLst/>
                <a:latin typeface="+mn-lt"/>
                <a:ea typeface="Calibri" panose="020F0502020204030204" pitchFamily="34" charset="0"/>
                <a:cs typeface="Times New Roman" panose="02020603050405020304" pitchFamily="18" charset="0"/>
              </a:rPr>
              <a:t>It is a researcher-controlled account with privacy settings.</a:t>
            </a:r>
          </a:p>
          <a:p>
            <a:pPr marL="342900" marR="0" lvl="0" indent="-342900">
              <a:lnSpc>
                <a:spcPct val="107000"/>
              </a:lnSpc>
              <a:spcBef>
                <a:spcPts val="0"/>
              </a:spcBef>
              <a:spcAft>
                <a:spcPts val="0"/>
              </a:spcAft>
              <a:buFont typeface="Symbol" panose="05050102010706020507" pitchFamily="18" charset="2"/>
              <a:buChar char=""/>
            </a:pPr>
            <a:r>
              <a:rPr lang="en-CA" sz="1400" dirty="0">
                <a:effectLst/>
                <a:latin typeface="+mn-lt"/>
                <a:ea typeface="Calibri" panose="020F0502020204030204" pitchFamily="34" charset="0"/>
                <a:cs typeface="Times New Roman" panose="02020603050405020304" pitchFamily="18" charset="0"/>
              </a:rPr>
              <a:t>ID follows the researcher throughout their career.</a:t>
            </a:r>
          </a:p>
          <a:p>
            <a:pPr marL="342900" marR="0" lvl="0" indent="-342900">
              <a:lnSpc>
                <a:spcPct val="107000"/>
              </a:lnSpc>
              <a:spcBef>
                <a:spcPts val="0"/>
              </a:spcBef>
              <a:spcAft>
                <a:spcPts val="0"/>
              </a:spcAft>
              <a:buFont typeface="Symbol" panose="05050102010706020507" pitchFamily="18" charset="2"/>
              <a:buChar char=""/>
            </a:pPr>
            <a:r>
              <a:rPr lang="en-CA" sz="1400" dirty="0">
                <a:effectLst/>
                <a:latin typeface="+mn-lt"/>
                <a:ea typeface="Calibri" panose="020F0502020204030204" pitchFamily="34" charset="0"/>
                <a:cs typeface="Times New Roman" panose="02020603050405020304" pitchFamily="18" charset="0"/>
              </a:rPr>
              <a:t>Allows researchers to create and organize a virtual publication list.</a:t>
            </a:r>
          </a:p>
          <a:p>
            <a:pPr marL="342900" indent="-342900">
              <a:lnSpc>
                <a:spcPct val="107000"/>
              </a:lnSpc>
              <a:buFont typeface="Symbol" panose="05050102010706020507" pitchFamily="18" charset="2"/>
              <a:buChar char=""/>
            </a:pPr>
            <a:r>
              <a:rPr lang="en-CA" sz="1400" dirty="0">
                <a:effectLst/>
                <a:latin typeface="+mn-lt"/>
                <a:ea typeface="Calibri" panose="020F0502020204030204" pitchFamily="34" charset="0"/>
                <a:cs typeface="Times New Roman" panose="02020603050405020304" pitchFamily="18" charset="0"/>
              </a:rPr>
              <a:t>Permits researchers to better link their works together. </a:t>
            </a:r>
            <a:endParaRPr lang="en-CA" sz="1400" dirty="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CA" sz="1400" dirty="0">
                <a:effectLst/>
                <a:latin typeface="+mn-lt"/>
                <a:ea typeface="Calibri" panose="020F0502020204030204" pitchFamily="34" charset="0"/>
                <a:cs typeface="Times New Roman" panose="02020603050405020304" pitchFamily="18" charset="0"/>
              </a:rPr>
              <a:t>Integrates with many publication and grant application programs.</a:t>
            </a:r>
          </a:p>
          <a:p>
            <a:pPr marL="342900" indent="-342900">
              <a:lnSpc>
                <a:spcPct val="107000"/>
              </a:lnSpc>
              <a:buFont typeface="Symbol" panose="05050102010706020507" pitchFamily="18" charset="2"/>
              <a:buChar char=""/>
            </a:pPr>
            <a:r>
              <a:rPr lang="en-US" sz="1400" dirty="0">
                <a:ea typeface="Calibri" panose="020F0502020204030204" pitchFamily="34" charset="0"/>
                <a:cs typeface="Times New Roman" panose="02020603050405020304" pitchFamily="18" charset="0"/>
              </a:rPr>
              <a:t>S</a:t>
            </a:r>
            <a:r>
              <a:rPr lang="en-US" sz="1400" dirty="0">
                <a:effectLst/>
                <a:latin typeface="+mn-lt"/>
                <a:ea typeface="Calibri" panose="020F0502020204030204" pitchFamily="34" charset="0"/>
                <a:cs typeface="Times New Roman" panose="02020603050405020304" pitchFamily="18" charset="0"/>
              </a:rPr>
              <a:t>hared in email signatures and reference management software as BibTeX.</a:t>
            </a:r>
            <a:endParaRPr lang="en-CA" sz="1400" dirty="0">
              <a:effectLst/>
              <a:latin typeface="+mn-lt"/>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F02FBD97-9CC9-3A83-EBC9-C8CEE4368B0B}"/>
              </a:ext>
            </a:extLst>
          </p:cNvPr>
          <p:cNvSpPr>
            <a:spLocks noGrp="1"/>
          </p:cNvSpPr>
          <p:nvPr>
            <p:ph type="sldNum" sz="quarter" idx="12"/>
          </p:nvPr>
        </p:nvSpPr>
        <p:spPr>
          <a:xfrm>
            <a:off x="0" y="6423892"/>
            <a:ext cx="1016000" cy="250337"/>
          </a:xfrm>
        </p:spPr>
        <p:txBody>
          <a:bodyPr/>
          <a:lstStyle/>
          <a:p>
            <a:fld id="{F28FBB25-AF94-49F3-8CC3-28233D534EC0}" type="slidenum">
              <a:rPr lang="en-CA" smtClean="0"/>
              <a:t>15</a:t>
            </a:fld>
            <a:endParaRPr lang="en-CA" dirty="0"/>
          </a:p>
        </p:txBody>
      </p:sp>
      <p:pic>
        <p:nvPicPr>
          <p:cNvPr id="5" name="Graphic 4" descr="Go back to the table of contents button">
            <a:hlinkClick r:id="rId4" action="ppaction://hlinksldjump"/>
            <a:extLst>
              <a:ext uri="{FF2B5EF4-FFF2-40B4-BE49-F238E27FC236}">
                <a16:creationId xmlns:a16="http://schemas.microsoft.com/office/drawing/2014/main" id="{42514A15-B1CC-093D-51F6-A0A3D7C3D4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077160" y="6173487"/>
            <a:ext cx="500742" cy="500742"/>
          </a:xfrm>
          <a:prstGeom prst="rect">
            <a:avLst/>
          </a:prstGeom>
        </p:spPr>
      </p:pic>
      <p:cxnSp>
        <p:nvCxnSpPr>
          <p:cNvPr id="19" name="Straight Connector 18">
            <a:extLst>
              <a:ext uri="{FF2B5EF4-FFF2-40B4-BE49-F238E27FC236}">
                <a16:creationId xmlns:a16="http://schemas.microsoft.com/office/drawing/2014/main" id="{58A0A3AF-EE18-430C-FDA4-5E15B047C496}"/>
              </a:ext>
              <a:ext uri="{C183D7F6-B498-43B3-948B-1728B52AA6E4}">
                <adec:decorative xmlns:adec="http://schemas.microsoft.com/office/drawing/2017/decorative" val="1"/>
              </a:ext>
            </a:extLst>
          </p:cNvPr>
          <p:cNvCxnSpPr>
            <a:cxnSpLocks/>
          </p:cNvCxnSpPr>
          <p:nvPr/>
        </p:nvCxnSpPr>
        <p:spPr>
          <a:xfrm>
            <a:off x="3747463" y="1734733"/>
            <a:ext cx="0" cy="3388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1316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536D741-BDEE-36EC-01B9-08693E2B4FB5}"/>
              </a:ext>
            </a:extLst>
          </p:cNvPr>
          <p:cNvSpPr>
            <a:spLocks noGrp="1"/>
          </p:cNvSpPr>
          <p:nvPr>
            <p:ph type="title"/>
          </p:nvPr>
        </p:nvSpPr>
        <p:spPr>
          <a:xfrm>
            <a:off x="259883" y="487116"/>
            <a:ext cx="11569729" cy="895927"/>
          </a:xfrm>
        </p:spPr>
        <p:txBody>
          <a:bodyPr>
            <a:normAutofit/>
          </a:bodyPr>
          <a:lstStyle/>
          <a:p>
            <a:r>
              <a:rPr lang="en-US" sz="6000" b="0" dirty="0">
                <a:latin typeface="Open Sans" panose="020B0606030504020204" pitchFamily="34" charset="0"/>
                <a:ea typeface="Open Sans" panose="020B0606030504020204" pitchFamily="34" charset="0"/>
                <a:cs typeface="Open Sans" panose="020B0606030504020204" pitchFamily="34" charset="0"/>
              </a:rPr>
              <a:t>Credits and Licensing</a:t>
            </a:r>
            <a:endParaRPr lang="en-CA" sz="60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496FCE67-3E1D-6504-CF10-FB384EDEEBB8}"/>
              </a:ext>
            </a:extLst>
          </p:cNvPr>
          <p:cNvSpPr txBox="1"/>
          <p:nvPr/>
        </p:nvSpPr>
        <p:spPr>
          <a:xfrm>
            <a:off x="6170992" y="1641302"/>
            <a:ext cx="5236148" cy="3575396"/>
          </a:xfrm>
          <a:prstGeom prst="rect">
            <a:avLst/>
          </a:prstGeom>
          <a:effectLst>
            <a:outerShdw blurRad="63500" sx="102000" sy="102000" algn="ctr" rotWithShape="0">
              <a:prstClr val="black">
                <a:alpha val="40000"/>
              </a:prstClr>
            </a:outerShdw>
          </a:effectLst>
        </p:spPr>
        <p:txBody>
          <a:bodyPr vert="horz" lIns="91440" tIns="45720" rIns="91440" bIns="45720" rtlCol="0">
            <a:normAutofit/>
          </a:bodyPr>
          <a:lstStyle/>
          <a:p>
            <a:pPr marL="0" marR="0">
              <a:lnSpc>
                <a:spcPct val="90000"/>
              </a:lnSpc>
              <a:spcBef>
                <a:spcPts val="800"/>
              </a:spcBef>
              <a:spcAft>
                <a:spcPts val="800"/>
              </a:spcAft>
              <a:buClr>
                <a:schemeClr val="tx1"/>
              </a:buClr>
              <a:buSzPct val="85000"/>
            </a:pPr>
            <a:r>
              <a:rPr lang="en-US" sz="1400" b="1" dirty="0">
                <a:effectLst/>
              </a:rPr>
              <a:t>Content Creator</a:t>
            </a:r>
            <a:r>
              <a:rPr lang="en-US" sz="1400" dirty="0">
                <a:effectLst/>
              </a:rPr>
              <a:t>: Alissa Droog</a:t>
            </a:r>
            <a:r>
              <a:rPr lang="en-CA" dirty="0">
                <a:latin typeface="Calibri" panose="020F0502020204030204" pitchFamily="34" charset="0"/>
                <a:cs typeface="Times New Roman" panose="02020603050405020304" pitchFamily="18" charset="0"/>
              </a:rPr>
              <a:t>, </a:t>
            </a:r>
            <a:r>
              <a:rPr lang="en-US" sz="1400" dirty="0"/>
              <a:t>Laura Bredahl </a:t>
            </a:r>
            <a:endParaRPr lang="en-US" sz="1400" dirty="0">
              <a:effectLst/>
            </a:endParaRPr>
          </a:p>
          <a:p>
            <a:pPr marL="0" marR="0">
              <a:lnSpc>
                <a:spcPct val="90000"/>
              </a:lnSpc>
              <a:spcBef>
                <a:spcPts val="800"/>
              </a:spcBef>
              <a:spcAft>
                <a:spcPts val="800"/>
              </a:spcAft>
              <a:buClr>
                <a:schemeClr val="tx1"/>
              </a:buClr>
              <a:buSzPct val="85000"/>
            </a:pPr>
            <a:r>
              <a:rPr lang="en-US" sz="1400" b="1" dirty="0">
                <a:effectLst/>
              </a:rPr>
              <a:t>Instructional Designer</a:t>
            </a:r>
            <a:r>
              <a:rPr lang="en-US" sz="1400" dirty="0">
                <a:effectLst/>
              </a:rPr>
              <a:t>: Stefaniada Voichita, Kari D. Weaver</a:t>
            </a:r>
          </a:p>
          <a:p>
            <a:pPr marL="0" marR="0">
              <a:lnSpc>
                <a:spcPct val="90000"/>
              </a:lnSpc>
              <a:spcBef>
                <a:spcPts val="800"/>
              </a:spcBef>
              <a:spcAft>
                <a:spcPts val="800"/>
              </a:spcAft>
              <a:buClr>
                <a:schemeClr val="tx1"/>
              </a:buClr>
              <a:buSzPct val="85000"/>
            </a:pPr>
            <a:r>
              <a:rPr lang="en-US" sz="1400" b="1" dirty="0">
                <a:effectLst/>
              </a:rPr>
              <a:t>Additional feedback</a:t>
            </a:r>
            <a:r>
              <a:rPr lang="en-US" sz="1400" dirty="0">
                <a:effectLst/>
              </a:rPr>
              <a:t> was generously contributed by Megan Palmer, Kari D. Weaver.</a:t>
            </a:r>
          </a:p>
          <a:p>
            <a:pPr marL="0" marR="0">
              <a:lnSpc>
                <a:spcPct val="90000"/>
              </a:lnSpc>
              <a:spcBef>
                <a:spcPts val="800"/>
              </a:spcBef>
              <a:spcAft>
                <a:spcPts val="800"/>
              </a:spcAft>
              <a:buClr>
                <a:schemeClr val="tx1"/>
              </a:buClr>
              <a:buSzPct val="85000"/>
            </a:pPr>
            <a:r>
              <a:rPr lang="en-US" sz="1400" dirty="0">
                <a:effectLst/>
              </a:rPr>
              <a:t>This presentation is licensed under a Creative Commons 4.0 Attribution-Non Commercial License (CC 4.0 BY-NC).</a:t>
            </a:r>
          </a:p>
          <a:p>
            <a:pPr marL="0" marR="0">
              <a:lnSpc>
                <a:spcPct val="90000"/>
              </a:lnSpc>
              <a:spcBef>
                <a:spcPts val="800"/>
              </a:spcBef>
              <a:spcAft>
                <a:spcPts val="800"/>
              </a:spcAft>
              <a:buClr>
                <a:schemeClr val="tx1"/>
              </a:buClr>
              <a:buSzPct val="85000"/>
            </a:pPr>
            <a:r>
              <a:rPr lang="en-US" sz="1400" b="1" dirty="0">
                <a:effectLst/>
              </a:rPr>
              <a:t>Attribution may be indicated as follows</a:t>
            </a:r>
            <a:r>
              <a:rPr lang="en-US" sz="1400" dirty="0">
                <a:effectLst/>
              </a:rPr>
              <a:t>: Droog, A., </a:t>
            </a:r>
            <a:r>
              <a:rPr lang="en-US" sz="1400" dirty="0"/>
              <a:t>Bredahl, L., </a:t>
            </a:r>
            <a:r>
              <a:rPr lang="en-US" sz="1400" dirty="0">
                <a:effectLst/>
              </a:rPr>
              <a:t>Weaver, K. D., Palmer, M., Voichita, S. (2022). </a:t>
            </a:r>
            <a:r>
              <a:rPr lang="en-US" sz="1400" i="1" dirty="0">
                <a:effectLst/>
              </a:rPr>
              <a:t>Taking Control of Your Academic Identity</a:t>
            </a:r>
            <a:r>
              <a:rPr lang="en-US" sz="1400" dirty="0">
                <a:effectLst/>
              </a:rPr>
              <a:t>. University of Waterloo Library. Link to repository. Used under CC 4.0 BY-NC.</a:t>
            </a:r>
          </a:p>
          <a:p>
            <a:pPr>
              <a:lnSpc>
                <a:spcPct val="90000"/>
              </a:lnSpc>
              <a:spcBef>
                <a:spcPts val="800"/>
              </a:spcBef>
              <a:spcAft>
                <a:spcPts val="800"/>
              </a:spcAft>
              <a:buClr>
                <a:schemeClr val="tx1"/>
              </a:buClr>
              <a:buSzPct val="85000"/>
            </a:pPr>
            <a:r>
              <a:rPr lang="en-US" sz="1400" dirty="0">
                <a:effectLst/>
              </a:rPr>
              <a:t>For </a:t>
            </a:r>
            <a:r>
              <a:rPr lang="en-US" sz="1400" b="1" dirty="0">
                <a:effectLst/>
              </a:rPr>
              <a:t>more information</a:t>
            </a:r>
            <a:r>
              <a:rPr lang="en-US" sz="1400" dirty="0">
                <a:effectLst/>
              </a:rPr>
              <a:t>, please email </a:t>
            </a:r>
            <a:r>
              <a:rPr lang="en-US" sz="1400" dirty="0">
                <a:effectLst/>
                <a:hlinkClick r:id="rId4"/>
              </a:rPr>
              <a:t>l</a:t>
            </a:r>
            <a:r>
              <a:rPr lang="en-US" sz="1400" dirty="0">
                <a:hlinkClick r:id="rId4"/>
              </a:rPr>
              <a:t>aura.bredahl@uwaterloo.ca</a:t>
            </a:r>
            <a:r>
              <a:rPr lang="en-US" sz="1400" dirty="0"/>
              <a:t>.</a:t>
            </a:r>
          </a:p>
          <a:p>
            <a:pPr marL="0" marR="0">
              <a:lnSpc>
                <a:spcPct val="90000"/>
              </a:lnSpc>
              <a:spcBef>
                <a:spcPts val="800"/>
              </a:spcBef>
              <a:spcAft>
                <a:spcPts val="800"/>
              </a:spcAft>
              <a:buClr>
                <a:schemeClr val="tx1"/>
              </a:buClr>
              <a:buSzPct val="85000"/>
              <a:buFont typeface="Wingdings" charset="2"/>
              <a:buChar char="§"/>
            </a:pPr>
            <a:endParaRPr lang="en-US" sz="1500" dirty="0">
              <a:effectLst/>
            </a:endParaRPr>
          </a:p>
        </p:txBody>
      </p:sp>
      <p:sp>
        <p:nvSpPr>
          <p:cNvPr id="5" name="Slide Number Placeholder 4">
            <a:extLst>
              <a:ext uri="{FF2B5EF4-FFF2-40B4-BE49-F238E27FC236}">
                <a16:creationId xmlns:a16="http://schemas.microsoft.com/office/drawing/2014/main" id="{21C8BAAB-EA6A-6CC3-0BAF-A3325D414597}"/>
              </a:ext>
            </a:extLst>
          </p:cNvPr>
          <p:cNvSpPr>
            <a:spLocks noGrp="1"/>
          </p:cNvSpPr>
          <p:nvPr>
            <p:ph type="sldNum" sz="quarter" idx="12"/>
          </p:nvPr>
        </p:nvSpPr>
        <p:spPr>
          <a:xfrm>
            <a:off x="0" y="6423892"/>
            <a:ext cx="1016000" cy="250337"/>
          </a:xfrm>
        </p:spPr>
        <p:txBody>
          <a:bodyPr vert="horz" lIns="91440" tIns="45720" rIns="91440" bIns="45720" rtlCol="0" anchor="ctr">
            <a:normAutofit/>
          </a:bodyPr>
          <a:lstStyle/>
          <a:p>
            <a:pPr>
              <a:spcAft>
                <a:spcPts val="600"/>
              </a:spcAft>
            </a:pPr>
            <a:fld id="{F28FBB25-AF94-49F3-8CC3-28233D534EC0}" type="slidenum">
              <a:rPr lang="en-CA" smtClean="0"/>
              <a:pPr>
                <a:spcAft>
                  <a:spcPts val="600"/>
                </a:spcAft>
              </a:pPr>
              <a:t>16</a:t>
            </a:fld>
            <a:endParaRPr lang="en-CA" dirty="0"/>
          </a:p>
        </p:txBody>
      </p:sp>
      <p:pic>
        <p:nvPicPr>
          <p:cNvPr id="12" name="Graphic 11" descr="Go back to the table of contents button">
            <a:hlinkClick r:id="rId5" action="ppaction://hlinksldjump"/>
            <a:extLst>
              <a:ext uri="{FF2B5EF4-FFF2-40B4-BE49-F238E27FC236}">
                <a16:creationId xmlns:a16="http://schemas.microsoft.com/office/drawing/2014/main" id="{2A241668-6D6D-B80C-9A1E-9FBD0559D4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077160" y="6173487"/>
            <a:ext cx="500742" cy="500742"/>
          </a:xfrm>
          <a:prstGeom prst="rect">
            <a:avLst/>
          </a:prstGeom>
        </p:spPr>
      </p:pic>
      <p:pic>
        <p:nvPicPr>
          <p:cNvPr id="11" name="Picture 10">
            <a:extLst>
              <a:ext uri="{FF2B5EF4-FFF2-40B4-BE49-F238E27FC236}">
                <a16:creationId xmlns:a16="http://schemas.microsoft.com/office/drawing/2014/main" id="{7188C68C-F60C-FE5C-43FB-BA9C872F6D0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8671" y="1992481"/>
            <a:ext cx="3657600" cy="2873039"/>
          </a:xfrm>
          <a:prstGeom prst="rect">
            <a:avLst/>
          </a:prstGeom>
          <a:noFill/>
        </p:spPr>
      </p:pic>
    </p:spTree>
    <p:custDataLst>
      <p:tags r:id="rId1"/>
    </p:custDataLst>
    <p:extLst>
      <p:ext uri="{BB962C8B-B14F-4D97-AF65-F5344CB8AC3E}">
        <p14:creationId xmlns:p14="http://schemas.microsoft.com/office/powerpoint/2010/main" val="290666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0619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Visual element from the &quot;Truth and Reconciliation Commission of Canada: Calls to Action&quot; consisting of two yellow plumes of jagged smoke separated by a white pathway. The yellow smoke represents Indigenous traditions and the white pathway represents the road to reconciliation.">
            <a:extLst>
              <a:ext uri="{FF2B5EF4-FFF2-40B4-BE49-F238E27FC236}">
                <a16:creationId xmlns:a16="http://schemas.microsoft.com/office/drawing/2014/main" id="{1AF5BC1E-982D-2E45-927A-112C14CE00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flipH="1" flipV="1">
            <a:off x="501761" y="1771650"/>
            <a:ext cx="4072612" cy="3268980"/>
          </a:xfrm>
          <a:prstGeom prst="rect">
            <a:avLst/>
          </a:prstGeom>
          <a:ln>
            <a:noFill/>
          </a:ln>
        </p:spPr>
      </p:pic>
      <p:sp>
        <p:nvSpPr>
          <p:cNvPr id="2" name="Title 1">
            <a:extLst>
              <a:ext uri="{FF2B5EF4-FFF2-40B4-BE49-F238E27FC236}">
                <a16:creationId xmlns:a16="http://schemas.microsoft.com/office/drawing/2014/main" id="{F61B20EB-BA35-B0EB-FA80-2E3B80C09DE9}"/>
              </a:ext>
            </a:extLst>
          </p:cNvPr>
          <p:cNvSpPr>
            <a:spLocks noGrp="1"/>
          </p:cNvSpPr>
          <p:nvPr>
            <p:ph type="ctrTitle"/>
          </p:nvPr>
        </p:nvSpPr>
        <p:spPr>
          <a:xfrm>
            <a:off x="376012" y="1923091"/>
            <a:ext cx="4743052" cy="3011819"/>
          </a:xfrm>
        </p:spPr>
        <p:txBody>
          <a:bodyPr lIns="91440" anchor="ctr" anchorCtr="0"/>
          <a:lstStyle/>
          <a:p>
            <a:r>
              <a:rPr lang="en-CA" sz="4000" b="0" dirty="0">
                <a:latin typeface="Open Sans" panose="020B0606030504020204" pitchFamily="34" charset="0"/>
                <a:ea typeface="Open Sans" panose="020B0606030504020204" pitchFamily="34" charset="0"/>
                <a:cs typeface="Open Sans" panose="020B0606030504020204" pitchFamily="34" charset="0"/>
              </a:rPr>
              <a:t>Land	 Acknowledgement</a:t>
            </a:r>
          </a:p>
        </p:txBody>
      </p:sp>
      <p:sp>
        <p:nvSpPr>
          <p:cNvPr id="12" name="TextBox 11">
            <a:extLst>
              <a:ext uri="{FF2B5EF4-FFF2-40B4-BE49-F238E27FC236}">
                <a16:creationId xmlns:a16="http://schemas.microsoft.com/office/drawing/2014/main" id="{50FA539B-704E-41C5-8FC4-2AE8871D22BA}"/>
              </a:ext>
            </a:extLst>
          </p:cNvPr>
          <p:cNvSpPr txBox="1"/>
          <p:nvPr/>
        </p:nvSpPr>
        <p:spPr>
          <a:xfrm>
            <a:off x="6012180" y="1905506"/>
            <a:ext cx="4823460" cy="3046988"/>
          </a:xfrm>
          <a:prstGeom prst="rect">
            <a:avLst/>
          </a:prstGeom>
          <a:noFill/>
        </p:spPr>
        <p:txBody>
          <a:bodyPr wrap="square" rtlCol="0">
            <a:spAutoFit/>
          </a:bodyPr>
          <a:lstStyle/>
          <a:p>
            <a:r>
              <a:rPr lang="en-US" sz="1600" dirty="0"/>
              <a:t>The creators of this slide deck respectfully acknowledge that we live, work, and learn on lands of the Haldimand Treaty of 1784, a formally ratified agreement promising the land in perpetuity to the Six Nations of the Grand River and is within the territory traditionally cared for by the Neutral, Anishinaabe, and Haudenosaunee peoples.</a:t>
            </a:r>
          </a:p>
          <a:p>
            <a:endParaRPr lang="en-US" sz="1600" dirty="0"/>
          </a:p>
          <a:p>
            <a:r>
              <a:rPr lang="en-US" sz="1600" dirty="0">
                <a:ea typeface="+mn-lt"/>
                <a:cs typeface="+mn-lt"/>
              </a:rPr>
              <a:t>This acknowledgement is a small step to challenge colonialism and honour the enduring presence, achievements, and contributions of First Nations, Inuit, and Métis peoples.​</a:t>
            </a:r>
            <a:endParaRPr lang="en-US" sz="1600" dirty="0"/>
          </a:p>
        </p:txBody>
      </p:sp>
      <p:cxnSp>
        <p:nvCxnSpPr>
          <p:cNvPr id="8" name="Straight Connector 7">
            <a:extLst>
              <a:ext uri="{FF2B5EF4-FFF2-40B4-BE49-F238E27FC236}">
                <a16:creationId xmlns:a16="http://schemas.microsoft.com/office/drawing/2014/main" id="{8D11E2AF-067D-952B-4A41-614C2816F35E}"/>
              </a:ext>
              <a:ext uri="{C183D7F6-B498-43B3-948B-1728B52AA6E4}">
                <adec:decorative xmlns:adec="http://schemas.microsoft.com/office/drawing/2017/decorative" val="1"/>
              </a:ext>
            </a:extLst>
          </p:cNvPr>
          <p:cNvCxnSpPr>
            <a:cxnSpLocks/>
          </p:cNvCxnSpPr>
          <p:nvPr/>
        </p:nvCxnSpPr>
        <p:spPr>
          <a:xfrm>
            <a:off x="5484823" y="1664208"/>
            <a:ext cx="0" cy="3529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959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5702E-451F-53B0-91A0-0BC96E026F47}"/>
              </a:ext>
            </a:extLst>
          </p:cNvPr>
          <p:cNvSpPr>
            <a:spLocks noGrp="1"/>
          </p:cNvSpPr>
          <p:nvPr>
            <p:ph type="title"/>
          </p:nvPr>
        </p:nvSpPr>
        <p:spPr>
          <a:xfrm>
            <a:off x="23477" y="1543792"/>
            <a:ext cx="4149947" cy="2755075"/>
          </a:xfrm>
        </p:spPr>
        <p:txBody>
          <a:bodyPr>
            <a:noAutofit/>
          </a:bodyPr>
          <a:lstStyle/>
          <a:p>
            <a:pPr>
              <a:lnSpc>
                <a:spcPct val="100000"/>
              </a:lnSpc>
            </a:pPr>
            <a:r>
              <a:rPr lang="en-US" b="0" dirty="0">
                <a:latin typeface="Open Sans" panose="020B0606030504020204" pitchFamily="34" charset="0"/>
                <a:ea typeface="Open Sans" panose="020B0606030504020204" pitchFamily="34" charset="0"/>
                <a:cs typeface="Open Sans" panose="020B0606030504020204" pitchFamily="34" charset="0"/>
              </a:rPr>
              <a:t>Table of </a:t>
            </a:r>
            <a:br>
              <a:rPr lang="en-US" b="0" dirty="0">
                <a:latin typeface="Open Sans" panose="020B0606030504020204" pitchFamily="34" charset="0"/>
                <a:ea typeface="Open Sans" panose="020B0606030504020204" pitchFamily="34" charset="0"/>
                <a:cs typeface="Open Sans" panose="020B0606030504020204" pitchFamily="34" charset="0"/>
              </a:rPr>
            </a:br>
            <a:r>
              <a:rPr lang="en-US" b="0" dirty="0">
                <a:latin typeface="Open Sans" panose="020B0606030504020204" pitchFamily="34" charset="0"/>
                <a:ea typeface="Open Sans" panose="020B0606030504020204" pitchFamily="34" charset="0"/>
                <a:cs typeface="Open Sans" panose="020B0606030504020204" pitchFamily="34" charset="0"/>
              </a:rPr>
              <a:t>contents</a:t>
            </a:r>
            <a:endParaRPr lang="en-CA" b="0"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D177BA31-7A6D-128A-2849-B709E036D132}"/>
              </a:ext>
            </a:extLst>
          </p:cNvPr>
          <p:cNvSpPr txBox="1"/>
          <p:nvPr/>
        </p:nvSpPr>
        <p:spPr>
          <a:xfrm>
            <a:off x="5126812" y="657041"/>
            <a:ext cx="2887749"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4" action="ppaction://hlinksldjump"/>
              </a:rPr>
              <a:t>Title page</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64080707-BCE6-F117-3432-8B387F2818EA}"/>
              </a:ext>
            </a:extLst>
          </p:cNvPr>
          <p:cNvSpPr txBox="1"/>
          <p:nvPr/>
        </p:nvSpPr>
        <p:spPr>
          <a:xfrm>
            <a:off x="10552945" y="672430"/>
            <a:ext cx="1611630"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4" action="ppaction://hlinksldjump"/>
              </a:rPr>
              <a:t>page 1</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E8FCEFEC-0E19-221F-7F53-C4F649FD7317}"/>
              </a:ext>
            </a:extLst>
          </p:cNvPr>
          <p:cNvSpPr txBox="1"/>
          <p:nvPr/>
        </p:nvSpPr>
        <p:spPr>
          <a:xfrm>
            <a:off x="5116881" y="1057921"/>
            <a:ext cx="2887749" cy="338554"/>
          </a:xfrm>
          <a:prstGeom prst="rect">
            <a:avLst/>
          </a:prstGeom>
          <a:noFill/>
        </p:spPr>
        <p:txBody>
          <a:bodyPr wrap="square" rtlCol="0">
            <a:spAutoFit/>
          </a:bodyPr>
          <a:lstStyle/>
          <a:p>
            <a:r>
              <a:rPr lang="en-US" sz="1600" dirty="0">
                <a:solidFill>
                  <a:srgbClr val="353535"/>
                </a:solidFill>
                <a:latin typeface="Open Sans" panose="020B0606030504020204" pitchFamily="34" charset="0"/>
                <a:ea typeface="Open Sans" panose="020B0606030504020204" pitchFamily="34" charset="0"/>
                <a:cs typeface="Open Sans" panose="020B0606030504020204" pitchFamily="34" charset="0"/>
                <a:hlinkClick r:id="rId5" action="ppaction://hlinksldjump"/>
              </a:rPr>
              <a:t>Land Acknowledgement</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id="{5860D7B5-E71D-296C-B69C-2A25B971E56D}"/>
              </a:ext>
            </a:extLst>
          </p:cNvPr>
          <p:cNvSpPr txBox="1"/>
          <p:nvPr/>
        </p:nvSpPr>
        <p:spPr>
          <a:xfrm>
            <a:off x="10553169" y="973517"/>
            <a:ext cx="1611630"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5" action="ppaction://hlinksldjump"/>
              </a:rPr>
              <a:t>page 2</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15821585-32E3-6E7F-F099-F985F7F0F667}"/>
              </a:ext>
            </a:extLst>
          </p:cNvPr>
          <p:cNvSpPr txBox="1"/>
          <p:nvPr/>
        </p:nvSpPr>
        <p:spPr>
          <a:xfrm>
            <a:off x="5109261" y="1473211"/>
            <a:ext cx="3637174" cy="338554"/>
          </a:xfrm>
          <a:prstGeom prst="rect">
            <a:avLst/>
          </a:prstGeom>
          <a:noFill/>
        </p:spPr>
        <p:txBody>
          <a:bodyPr wrap="square" rtlCol="0">
            <a:spAutoFit/>
          </a:bodyPr>
          <a:lstStyle/>
          <a:p>
            <a:r>
              <a:rPr lang="en-US" sz="1600" dirty="0">
                <a:solidFill>
                  <a:srgbClr val="353535"/>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What is my Academic Identity</a:t>
            </a:r>
            <a:r>
              <a:rPr lang="en-US" sz="1600" dirty="0">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54E33249-7069-0790-B492-2F13439A352C}"/>
              </a:ext>
            </a:extLst>
          </p:cNvPr>
          <p:cNvSpPr txBox="1"/>
          <p:nvPr/>
        </p:nvSpPr>
        <p:spPr>
          <a:xfrm>
            <a:off x="10560789" y="1369757"/>
            <a:ext cx="1611630"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6" action="ppaction://hlinksldjump"/>
              </a:rPr>
              <a:t>page 4</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DC0577CE-478E-72D9-69D3-FB6B87467B66}"/>
              </a:ext>
            </a:extLst>
          </p:cNvPr>
          <p:cNvSpPr txBox="1"/>
          <p:nvPr/>
        </p:nvSpPr>
        <p:spPr>
          <a:xfrm>
            <a:off x="5447787" y="1874983"/>
            <a:ext cx="2887749"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7" action="ppaction://hlinksldjump"/>
              </a:rPr>
              <a:t>Introducing ORCID</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FB9DC4AF-49C7-9984-CCBE-BEF44CBB5B80}"/>
              </a:ext>
            </a:extLst>
          </p:cNvPr>
          <p:cNvSpPr txBox="1"/>
          <p:nvPr/>
        </p:nvSpPr>
        <p:spPr>
          <a:xfrm>
            <a:off x="10560781" y="1870124"/>
            <a:ext cx="1611630"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7" action="ppaction://hlinksldjump"/>
              </a:rPr>
              <a:t>page 5</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C2B4FB5F-91D0-0A6E-8E26-DFD2B76A7338}"/>
              </a:ext>
            </a:extLst>
          </p:cNvPr>
          <p:cNvSpPr txBox="1"/>
          <p:nvPr/>
        </p:nvSpPr>
        <p:spPr>
          <a:xfrm>
            <a:off x="5440167" y="2187403"/>
            <a:ext cx="2887749"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8" action="ppaction://hlinksldjump"/>
              </a:rPr>
              <a:t>How it connects</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43CC24F3-A82B-A71F-9792-7F8D6F6595DF}"/>
              </a:ext>
            </a:extLst>
          </p:cNvPr>
          <p:cNvSpPr txBox="1"/>
          <p:nvPr/>
        </p:nvSpPr>
        <p:spPr>
          <a:xfrm>
            <a:off x="10564591" y="2205404"/>
            <a:ext cx="1611630"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8" action="ppaction://hlinksldjump"/>
              </a:rPr>
              <a:t>page 6</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648BC820-AA00-20AF-27D1-F6A83E4395CB}"/>
              </a:ext>
            </a:extLst>
          </p:cNvPr>
          <p:cNvSpPr txBox="1"/>
          <p:nvPr/>
        </p:nvSpPr>
        <p:spPr>
          <a:xfrm>
            <a:off x="5447785" y="2507910"/>
            <a:ext cx="2887749"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9" action="ppaction://hlinksldjump"/>
              </a:rPr>
              <a:t>Author search in Scopus</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EBE6523F-F1A5-AE00-1DFA-E4A9F9EF66EF}"/>
              </a:ext>
            </a:extLst>
          </p:cNvPr>
          <p:cNvSpPr txBox="1"/>
          <p:nvPr/>
        </p:nvSpPr>
        <p:spPr>
          <a:xfrm>
            <a:off x="10549780" y="2553421"/>
            <a:ext cx="1611630"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9" action="ppaction://hlinksldjump"/>
              </a:rPr>
              <a:t>page 7</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31E6FF6B-AE72-710E-4AF2-B348CF1D8509}"/>
              </a:ext>
            </a:extLst>
          </p:cNvPr>
          <p:cNvSpPr txBox="1"/>
          <p:nvPr/>
        </p:nvSpPr>
        <p:spPr>
          <a:xfrm>
            <a:off x="5459215" y="2846987"/>
            <a:ext cx="2887749"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0" action="ppaction://hlinksldjump"/>
              </a:rPr>
              <a:t>ORCID profile</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99F053D6-2678-46A5-A0D1-3ED857921FCC}"/>
              </a:ext>
            </a:extLst>
          </p:cNvPr>
          <p:cNvSpPr txBox="1"/>
          <p:nvPr/>
        </p:nvSpPr>
        <p:spPr>
          <a:xfrm>
            <a:off x="10545409" y="2857685"/>
            <a:ext cx="1611630"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0" action="ppaction://hlinksldjump"/>
              </a:rPr>
              <a:t>page 8</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98046494-3B6D-84D9-E7CB-6D293158CCA9}"/>
              </a:ext>
            </a:extLst>
          </p:cNvPr>
          <p:cNvSpPr txBox="1"/>
          <p:nvPr/>
        </p:nvSpPr>
        <p:spPr>
          <a:xfrm>
            <a:off x="5070490" y="3535334"/>
            <a:ext cx="2887749"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1" action="ppaction://hlinksldjump"/>
              </a:rPr>
              <a:t>What can I do?</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CF01D73E-30E5-1EE4-CABB-32407CFD9CA4}"/>
              </a:ext>
            </a:extLst>
          </p:cNvPr>
          <p:cNvSpPr txBox="1"/>
          <p:nvPr/>
        </p:nvSpPr>
        <p:spPr>
          <a:xfrm>
            <a:off x="10541047" y="3501564"/>
            <a:ext cx="1611630"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1" action="ppaction://hlinksldjump"/>
              </a:rPr>
              <a:t>page 9</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663C7AE4-39AC-5753-7C49-0E52C0E111C3}"/>
              </a:ext>
            </a:extLst>
          </p:cNvPr>
          <p:cNvSpPr txBox="1"/>
          <p:nvPr/>
        </p:nvSpPr>
        <p:spPr>
          <a:xfrm>
            <a:off x="5367109" y="3922493"/>
            <a:ext cx="2887749"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2" action="ppaction://hlinksldjump"/>
              </a:rPr>
              <a:t>Step 1: Register with ORCID</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B84E7037-1450-46B2-7EF8-3D1E377CFC10}"/>
              </a:ext>
            </a:extLst>
          </p:cNvPr>
          <p:cNvSpPr txBox="1"/>
          <p:nvPr/>
        </p:nvSpPr>
        <p:spPr>
          <a:xfrm>
            <a:off x="10537921" y="3918269"/>
            <a:ext cx="1611630"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2" action="ppaction://hlinksldjump"/>
              </a:rPr>
              <a:t>page 10</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C2A59648-1D73-E9BA-C93D-3C0D07851D79}"/>
              </a:ext>
            </a:extLst>
          </p:cNvPr>
          <p:cNvSpPr txBox="1"/>
          <p:nvPr/>
        </p:nvSpPr>
        <p:spPr>
          <a:xfrm>
            <a:off x="5367109" y="4256254"/>
            <a:ext cx="2960807"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3" action="ppaction://hlinksldjump"/>
              </a:rPr>
              <a:t>Step 2: Sign up with ORCID</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CFBFFDE3-B379-FF68-4FCC-FC1687DAADEA}"/>
              </a:ext>
            </a:extLst>
          </p:cNvPr>
          <p:cNvSpPr txBox="1"/>
          <p:nvPr/>
        </p:nvSpPr>
        <p:spPr>
          <a:xfrm>
            <a:off x="10549351" y="4223924"/>
            <a:ext cx="1611630"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3" action="ppaction://hlinksldjump"/>
              </a:rPr>
              <a:t>page 11</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E09DBEC5-EFB8-DAED-4D1B-760AD6E6C4DE}"/>
              </a:ext>
            </a:extLst>
          </p:cNvPr>
          <p:cNvSpPr txBox="1"/>
          <p:nvPr/>
        </p:nvSpPr>
        <p:spPr>
          <a:xfrm>
            <a:off x="5389967" y="4578280"/>
            <a:ext cx="2887749"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4" action="ppaction://hlinksldjump"/>
              </a:rPr>
              <a:t>Step 3: Fill out your profile</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E1510519-44D1-4E8E-E5A1-A5C900663CBB}"/>
              </a:ext>
            </a:extLst>
          </p:cNvPr>
          <p:cNvSpPr txBox="1"/>
          <p:nvPr/>
        </p:nvSpPr>
        <p:spPr>
          <a:xfrm>
            <a:off x="10543303" y="4562304"/>
            <a:ext cx="1611630"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4" action="ppaction://hlinksldjump"/>
              </a:rPr>
              <a:t>page 12</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A6013039-350C-E281-5231-F9559463FDD1}"/>
              </a:ext>
            </a:extLst>
          </p:cNvPr>
          <p:cNvSpPr txBox="1"/>
          <p:nvPr/>
        </p:nvSpPr>
        <p:spPr>
          <a:xfrm>
            <a:off x="5367107" y="4917357"/>
            <a:ext cx="4227467"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5" action="ppaction://hlinksldjump"/>
              </a:rPr>
              <a:t>Step 4: Connect with other platforms</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CB1A10DF-E917-A4E9-4613-9DF91AFA3035}"/>
              </a:ext>
            </a:extLst>
          </p:cNvPr>
          <p:cNvSpPr txBox="1"/>
          <p:nvPr/>
        </p:nvSpPr>
        <p:spPr>
          <a:xfrm>
            <a:off x="10543303" y="4897172"/>
            <a:ext cx="1611630"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5" action="ppaction://hlinksldjump"/>
              </a:rPr>
              <a:t>page 13</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E39DF1BD-7929-9632-D47F-FC8F173AB765}"/>
              </a:ext>
            </a:extLst>
          </p:cNvPr>
          <p:cNvSpPr txBox="1"/>
          <p:nvPr/>
        </p:nvSpPr>
        <p:spPr>
          <a:xfrm>
            <a:off x="5367106" y="5226186"/>
            <a:ext cx="2887749"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6" action="ppaction://hlinksldjump"/>
              </a:rPr>
              <a:t>Step 5 Share it, use it</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8956510A-CA5D-0885-6F68-5ACE47601524}"/>
              </a:ext>
            </a:extLst>
          </p:cNvPr>
          <p:cNvSpPr txBox="1"/>
          <p:nvPr/>
        </p:nvSpPr>
        <p:spPr>
          <a:xfrm>
            <a:off x="10537512" y="5217935"/>
            <a:ext cx="1611630"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6" action="ppaction://hlinksldjump"/>
              </a:rPr>
              <a:t>page 14</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67917DCD-37A6-7464-D6C6-011B50EA69E1}"/>
              </a:ext>
            </a:extLst>
          </p:cNvPr>
          <p:cNvSpPr txBox="1"/>
          <p:nvPr/>
        </p:nvSpPr>
        <p:spPr>
          <a:xfrm>
            <a:off x="5100063" y="5619025"/>
            <a:ext cx="2887749"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7" action="ppaction://hlinksldjump"/>
              </a:rPr>
              <a:t>Wrap up</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59DD2F6B-8ECE-5615-3BFE-8EC599EC0326}"/>
              </a:ext>
            </a:extLst>
          </p:cNvPr>
          <p:cNvSpPr txBox="1"/>
          <p:nvPr/>
        </p:nvSpPr>
        <p:spPr>
          <a:xfrm>
            <a:off x="10537504" y="5622171"/>
            <a:ext cx="1611630"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7" action="ppaction://hlinksldjump"/>
              </a:rPr>
              <a:t>page 15</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DE29A42D-2D07-AA45-624B-985F8777D4C7}"/>
              </a:ext>
            </a:extLst>
          </p:cNvPr>
          <p:cNvSpPr txBox="1"/>
          <p:nvPr/>
        </p:nvSpPr>
        <p:spPr>
          <a:xfrm>
            <a:off x="5103873" y="6000915"/>
            <a:ext cx="2887749"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8" action="ppaction://hlinksldjump"/>
              </a:rPr>
              <a:t>Credits and Licensing</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B91307FB-2253-29E5-457A-880821FBF3BE}"/>
              </a:ext>
            </a:extLst>
          </p:cNvPr>
          <p:cNvSpPr txBox="1"/>
          <p:nvPr/>
        </p:nvSpPr>
        <p:spPr>
          <a:xfrm>
            <a:off x="10547403" y="5988328"/>
            <a:ext cx="1611630"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hlinkClick r:id="rId18" action="ppaction://hlinksldjump"/>
              </a:rPr>
              <a:t>page 16</a:t>
            </a:r>
            <a:endParaRPr lang="en-CA"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D193FA31-B969-3561-DC81-1BFF14C9B8C1}"/>
              </a:ext>
            </a:extLst>
          </p:cNvPr>
          <p:cNvSpPr>
            <a:spLocks noGrp="1"/>
          </p:cNvSpPr>
          <p:nvPr>
            <p:ph type="sldNum" sz="quarter" idx="12"/>
          </p:nvPr>
        </p:nvSpPr>
        <p:spPr>
          <a:xfrm>
            <a:off x="249383" y="6307366"/>
            <a:ext cx="1016000" cy="250337"/>
          </a:xfrm>
        </p:spPr>
        <p:txBody>
          <a:bodyPr/>
          <a:lstStyle/>
          <a:p>
            <a:fld id="{F28FBB25-AF94-49F3-8CC3-28233D534EC0}" type="slidenum">
              <a:rPr lang="en-CA" smtClean="0"/>
              <a:t>3</a:t>
            </a:fld>
            <a:endParaRPr lang="en-CA"/>
          </a:p>
        </p:txBody>
      </p:sp>
      <p:cxnSp>
        <p:nvCxnSpPr>
          <p:cNvPr id="5" name="Straight Connector 4">
            <a:extLst>
              <a:ext uri="{FF2B5EF4-FFF2-40B4-BE49-F238E27FC236}">
                <a16:creationId xmlns:a16="http://schemas.microsoft.com/office/drawing/2014/main" id="{FB99A62F-A1BA-81DD-AE11-D639B638AD26}"/>
              </a:ext>
              <a:ext uri="{C183D7F6-B498-43B3-948B-1728B52AA6E4}">
                <adec:decorative xmlns:adec="http://schemas.microsoft.com/office/drawing/2017/decorative" val="1"/>
              </a:ext>
            </a:extLst>
          </p:cNvPr>
          <p:cNvCxnSpPr>
            <a:cxnSpLocks/>
          </p:cNvCxnSpPr>
          <p:nvPr/>
        </p:nvCxnSpPr>
        <p:spPr>
          <a:xfrm>
            <a:off x="4294514" y="1748790"/>
            <a:ext cx="0" cy="3388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hlinkClick r:id="rId6" action="ppaction://hlinksldjump"/>
            <a:extLst>
              <a:ext uri="{FF2B5EF4-FFF2-40B4-BE49-F238E27FC236}">
                <a16:creationId xmlns:a16="http://schemas.microsoft.com/office/drawing/2014/main" id="{6758B4CA-3FD3-E50D-0508-9E57D6877BFB}"/>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539307" y="1959071"/>
            <a:ext cx="892538" cy="737943"/>
          </a:xfrm>
          <a:prstGeom prst="rect">
            <a:avLst/>
          </a:prstGeom>
        </p:spPr>
      </p:pic>
      <p:pic>
        <p:nvPicPr>
          <p:cNvPr id="13" name="Picture 12">
            <a:hlinkClick r:id="rId11" action="ppaction://hlinksldjump"/>
            <a:extLst>
              <a:ext uri="{FF2B5EF4-FFF2-40B4-BE49-F238E27FC236}">
                <a16:creationId xmlns:a16="http://schemas.microsoft.com/office/drawing/2014/main" id="{A7D510C3-9689-46C5-B27F-02B6726069D1}"/>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4511115" y="4086799"/>
            <a:ext cx="811797" cy="880077"/>
          </a:xfrm>
          <a:prstGeom prst="rect">
            <a:avLst/>
          </a:prstGeom>
        </p:spPr>
      </p:pic>
    </p:spTree>
    <p:custDataLst>
      <p:tags r:id="rId1"/>
    </p:custDataLst>
    <p:extLst>
      <p:ext uri="{BB962C8B-B14F-4D97-AF65-F5344CB8AC3E}">
        <p14:creationId xmlns:p14="http://schemas.microsoft.com/office/powerpoint/2010/main" val="49867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07E187-D2F7-3253-34D2-0D7662E6636E}"/>
              </a:ext>
            </a:extLst>
          </p:cNvPr>
          <p:cNvSpPr>
            <a:spLocks noGrp="1"/>
          </p:cNvSpPr>
          <p:nvPr>
            <p:ph type="title"/>
          </p:nvPr>
        </p:nvSpPr>
        <p:spPr>
          <a:xfrm>
            <a:off x="4526280" y="1495044"/>
            <a:ext cx="4656785" cy="3360420"/>
          </a:xfrm>
        </p:spPr>
        <p:txBody>
          <a:bodyPr>
            <a:normAutofit/>
          </a:bodyPr>
          <a:lstStyle/>
          <a:p>
            <a:pPr algn="l">
              <a:lnSpc>
                <a:spcPct val="100000"/>
              </a:lnSpc>
            </a:pPr>
            <a:r>
              <a:rPr lang="en-US" b="0" dirty="0">
                <a:latin typeface="Open Sans" panose="020B0606030504020204" pitchFamily="34" charset="0"/>
                <a:ea typeface="Open Sans" panose="020B0606030504020204" pitchFamily="34" charset="0"/>
                <a:cs typeface="Open Sans" panose="020B0606030504020204" pitchFamily="34" charset="0"/>
              </a:rPr>
              <a:t>What Is My </a:t>
            </a:r>
            <a:br>
              <a:rPr lang="en-US" b="0" dirty="0">
                <a:latin typeface="Open Sans" panose="020B0606030504020204" pitchFamily="34" charset="0"/>
                <a:ea typeface="Open Sans" panose="020B0606030504020204" pitchFamily="34" charset="0"/>
                <a:cs typeface="Open Sans" panose="020B0606030504020204" pitchFamily="34" charset="0"/>
              </a:rPr>
            </a:br>
            <a:r>
              <a:rPr lang="en-US" b="0" dirty="0">
                <a:latin typeface="Open Sans" panose="020B0606030504020204" pitchFamily="34" charset="0"/>
                <a:ea typeface="Open Sans" panose="020B0606030504020204" pitchFamily="34" charset="0"/>
                <a:cs typeface="Open Sans" panose="020B0606030504020204" pitchFamily="34" charset="0"/>
              </a:rPr>
              <a:t>Academic </a:t>
            </a:r>
            <a:br>
              <a:rPr lang="en-US" b="0" dirty="0">
                <a:latin typeface="Open Sans" panose="020B0606030504020204" pitchFamily="34" charset="0"/>
                <a:ea typeface="Open Sans" panose="020B0606030504020204" pitchFamily="34" charset="0"/>
                <a:cs typeface="Open Sans" panose="020B0606030504020204" pitchFamily="34" charset="0"/>
              </a:rPr>
            </a:br>
            <a:r>
              <a:rPr lang="en-US" b="0" dirty="0">
                <a:latin typeface="Open Sans" panose="020B0606030504020204" pitchFamily="34" charset="0"/>
                <a:ea typeface="Open Sans" panose="020B0606030504020204" pitchFamily="34" charset="0"/>
                <a:cs typeface="Open Sans" panose="020B0606030504020204" pitchFamily="34" charset="0"/>
              </a:rPr>
              <a:t>Identity?</a:t>
            </a:r>
            <a:endParaRPr lang="en-CA" b="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8">
            <a:extLst>
              <a:ext uri="{FF2B5EF4-FFF2-40B4-BE49-F238E27FC236}">
                <a16:creationId xmlns:a16="http://schemas.microsoft.com/office/drawing/2014/main" id="{70F64E9D-2FC8-1E55-6E71-F45B5E49D5EC}"/>
              </a:ext>
            </a:extLst>
          </p:cNvPr>
          <p:cNvSpPr>
            <a:spLocks noGrp="1"/>
          </p:cNvSpPr>
          <p:nvPr>
            <p:ph type="sldNum" sz="quarter" idx="12"/>
          </p:nvPr>
        </p:nvSpPr>
        <p:spPr>
          <a:xfrm>
            <a:off x="233549" y="6378817"/>
            <a:ext cx="1016000" cy="250337"/>
          </a:xfrm>
        </p:spPr>
        <p:txBody>
          <a:bodyPr/>
          <a:lstStyle/>
          <a:p>
            <a:fld id="{F28FBB25-AF94-49F3-8CC3-28233D534EC0}" type="slidenum">
              <a:rPr lang="en-CA" smtClean="0"/>
              <a:t>4</a:t>
            </a:fld>
            <a:endParaRPr lang="en-CA"/>
          </a:p>
        </p:txBody>
      </p:sp>
      <p:pic>
        <p:nvPicPr>
          <p:cNvPr id="13" name="Graphic 12" descr="Go back to the table of contents button">
            <a:hlinkClick r:id="rId4" action="ppaction://hlinksldjump"/>
            <a:extLst>
              <a:ext uri="{FF2B5EF4-FFF2-40B4-BE49-F238E27FC236}">
                <a16:creationId xmlns:a16="http://schemas.microsoft.com/office/drawing/2014/main" id="{27BCC08D-BA05-41BF-1A16-04F489A19E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457709" y="6128446"/>
            <a:ext cx="500742" cy="500742"/>
          </a:xfrm>
          <a:prstGeom prst="rect">
            <a:avLst/>
          </a:prstGeom>
        </p:spPr>
      </p:pic>
      <p:pic>
        <p:nvPicPr>
          <p:cNvPr id="7" name="Picture 6">
            <a:extLst>
              <a:ext uri="{FF2B5EF4-FFF2-40B4-BE49-F238E27FC236}">
                <a16:creationId xmlns:a16="http://schemas.microsoft.com/office/drawing/2014/main" id="{120D1B1E-2E58-686B-0BC2-1A08F6CDE81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0224" y="2311146"/>
            <a:ext cx="2011676" cy="1780794"/>
          </a:xfrm>
          <a:prstGeom prst="rect">
            <a:avLst/>
          </a:prstGeom>
        </p:spPr>
      </p:pic>
      <p:cxnSp>
        <p:nvCxnSpPr>
          <p:cNvPr id="8" name="Straight Connector 7">
            <a:extLst>
              <a:ext uri="{FF2B5EF4-FFF2-40B4-BE49-F238E27FC236}">
                <a16:creationId xmlns:a16="http://schemas.microsoft.com/office/drawing/2014/main" id="{95A056EB-D0CF-FA63-6675-BD1C67561C70}"/>
              </a:ext>
              <a:ext uri="{C183D7F6-B498-43B3-948B-1728B52AA6E4}">
                <adec:decorative xmlns:adec="http://schemas.microsoft.com/office/drawing/2017/decorative" val="1"/>
              </a:ext>
            </a:extLst>
          </p:cNvPr>
          <p:cNvCxnSpPr>
            <a:cxnSpLocks/>
          </p:cNvCxnSpPr>
          <p:nvPr/>
        </p:nvCxnSpPr>
        <p:spPr>
          <a:xfrm>
            <a:off x="4069080" y="1748790"/>
            <a:ext cx="0" cy="3388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840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8F98-1ADC-E288-1635-D86711731003}"/>
              </a:ext>
            </a:extLst>
          </p:cNvPr>
          <p:cNvSpPr>
            <a:spLocks noGrp="1"/>
          </p:cNvSpPr>
          <p:nvPr>
            <p:ph type="title"/>
          </p:nvPr>
        </p:nvSpPr>
        <p:spPr>
          <a:xfrm>
            <a:off x="259883" y="433168"/>
            <a:ext cx="11569729" cy="895927"/>
          </a:xfrm>
        </p:spPr>
        <p:txBody>
          <a:bodyPr>
            <a:normAutofit/>
          </a:bodyPr>
          <a:lstStyle/>
          <a:p>
            <a:r>
              <a:rPr lang="en-US" sz="4800" b="0" dirty="0">
                <a:latin typeface="Open Sans" panose="020B0606030504020204" pitchFamily="34" charset="0"/>
                <a:ea typeface="Open Sans" panose="020B0606030504020204" pitchFamily="34" charset="0"/>
                <a:cs typeface="Open Sans" panose="020B0606030504020204" pitchFamily="34" charset="0"/>
              </a:rPr>
              <a:t>Introducing ORCID</a:t>
            </a:r>
            <a:endParaRPr lang="en-CA" sz="48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AD20B164-5C97-FF75-3F98-456F2CC62791}"/>
              </a:ext>
            </a:extLst>
          </p:cNvPr>
          <p:cNvSpPr txBox="1"/>
          <p:nvPr/>
        </p:nvSpPr>
        <p:spPr>
          <a:xfrm>
            <a:off x="357780" y="1414675"/>
            <a:ext cx="2971800" cy="954107"/>
          </a:xfrm>
          <a:prstGeom prst="rect">
            <a:avLst/>
          </a:prstGeom>
          <a:noFill/>
        </p:spPr>
        <p:txBody>
          <a:bodyPr wrap="square" rtlCol="0">
            <a:spAutoFit/>
          </a:bodyPr>
          <a:lstStyle/>
          <a:p>
            <a:r>
              <a:rPr lang="en-CA" sz="1400" dirty="0">
                <a:effectLst/>
                <a:ea typeface="Calibri" panose="020F0502020204030204" pitchFamily="34" charset="0"/>
                <a:cs typeface="Times New Roman" panose="02020603050405020304" pitchFamily="18" charset="0"/>
              </a:rPr>
              <a:t>ORCID is a global non-profit organization that provides Open Researcher and Contributor (ORCID) IDs to researchers. </a:t>
            </a:r>
            <a:endParaRPr lang="en-CA" sz="1400" dirty="0"/>
          </a:p>
        </p:txBody>
      </p:sp>
      <p:sp>
        <p:nvSpPr>
          <p:cNvPr id="8" name="TextBox 7">
            <a:extLst>
              <a:ext uri="{FF2B5EF4-FFF2-40B4-BE49-F238E27FC236}">
                <a16:creationId xmlns:a16="http://schemas.microsoft.com/office/drawing/2014/main" id="{42A5FFF4-34E0-3C0F-A6C7-041E59E3E23E}"/>
              </a:ext>
            </a:extLst>
          </p:cNvPr>
          <p:cNvSpPr txBox="1"/>
          <p:nvPr/>
        </p:nvSpPr>
        <p:spPr>
          <a:xfrm>
            <a:off x="356616" y="2417334"/>
            <a:ext cx="2975172" cy="2677656"/>
          </a:xfrm>
          <a:prstGeom prst="rect">
            <a:avLst/>
          </a:prstGeom>
          <a:noFill/>
        </p:spPr>
        <p:txBody>
          <a:bodyPr wrap="square" rtlCol="0">
            <a:spAutoFit/>
          </a:bodyPr>
          <a:lstStyle/>
          <a:p>
            <a:pPr>
              <a:spcBef>
                <a:spcPts val="0"/>
              </a:spcBef>
              <a:spcAft>
                <a:spcPts val="0"/>
              </a:spcAft>
            </a:pPr>
            <a:r>
              <a:rPr lang="en-US" sz="1400" dirty="0">
                <a:solidFill>
                  <a:srgbClr val="0E101A"/>
                </a:solidFill>
              </a:rPr>
              <a:t>The result of publishing articles is that you, as an author, appear in various journals. </a:t>
            </a:r>
          </a:p>
          <a:p>
            <a:pPr>
              <a:spcBef>
                <a:spcPts val="0"/>
              </a:spcBef>
              <a:spcAft>
                <a:spcPts val="0"/>
              </a:spcAft>
            </a:pPr>
            <a:endParaRPr lang="en-US" sz="1400" dirty="0">
              <a:solidFill>
                <a:srgbClr val="0E101A"/>
              </a:solidFill>
            </a:endParaRPr>
          </a:p>
          <a:p>
            <a:pPr>
              <a:spcBef>
                <a:spcPts val="0"/>
              </a:spcBef>
              <a:spcAft>
                <a:spcPts val="0"/>
              </a:spcAft>
            </a:pPr>
            <a:r>
              <a:rPr lang="en-US" sz="1400" b="1" dirty="0">
                <a:solidFill>
                  <a:srgbClr val="0E101A"/>
                </a:solidFill>
              </a:rPr>
              <a:t>For example</a:t>
            </a:r>
            <a:r>
              <a:rPr lang="en-US" sz="1400" dirty="0">
                <a:solidFill>
                  <a:srgbClr val="0E101A"/>
                </a:solidFill>
              </a:rPr>
              <a:t>, on the right-hand side, we can see an </a:t>
            </a:r>
            <a:r>
              <a:rPr lang="en-US" sz="1400" dirty="0">
                <a:solidFill>
                  <a:srgbClr val="0E101A"/>
                </a:solidFill>
                <a:effectLst/>
              </a:rPr>
              <a:t>article page from the BMJ Open online journal listing </a:t>
            </a:r>
            <a:r>
              <a:rPr lang="en-US" sz="1400" dirty="0"/>
              <a:t>Vivek Goel, the University of Waterloo President and Vice-Chancellor in 2022, as a co-author and his ORCID ID icon beside his name.</a:t>
            </a:r>
            <a:endParaRPr lang="en-US" sz="1400" dirty="0">
              <a:solidFill>
                <a:srgbClr val="0E101A"/>
              </a:solidFill>
              <a:effectLst/>
            </a:endParaRPr>
          </a:p>
        </p:txBody>
      </p:sp>
      <p:pic>
        <p:nvPicPr>
          <p:cNvPr id="5" name="Picture 4" descr="The article’s main information, including the title (Is life satisfaction associated with future mental health service use? An observational population-based cohort study) and authors (Camilla A Michalski, Lori Diemert, Mack Hurst, Vivek Goel, Laura C Rosella), is displayed upfront.">
            <a:extLst>
              <a:ext uri="{FF2B5EF4-FFF2-40B4-BE49-F238E27FC236}">
                <a16:creationId xmlns:a16="http://schemas.microsoft.com/office/drawing/2014/main" id="{8B5459FB-1CAA-4F2B-293C-363FA16D781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366260" y="1400065"/>
            <a:ext cx="7326192" cy="4760706"/>
          </a:xfrm>
          <a:prstGeom prst="rect">
            <a:avLst/>
          </a:prstGeom>
          <a:ln>
            <a:noFill/>
          </a:ln>
          <a:effectLst>
            <a:outerShdw blurRad="292100" dist="139700" dir="2700000" algn="tl" rotWithShape="0">
              <a:srgbClr val="333333">
                <a:alpha val="65000"/>
              </a:srgbClr>
            </a:outerShdw>
          </a:effectLst>
        </p:spPr>
      </p:pic>
      <p:pic>
        <p:nvPicPr>
          <p:cNvPr id="1026" name="Picture 2" descr="Vivek Goel, the University of Waterloo President and Vice-Chancellor in 2022. &#10;&#10;">
            <a:extLst>
              <a:ext uri="{FF2B5EF4-FFF2-40B4-BE49-F238E27FC236}">
                <a16:creationId xmlns:a16="http://schemas.microsoft.com/office/drawing/2014/main" id="{03438CD5-4F62-E387-FCB2-F3B21CC3608C}"/>
              </a:ext>
              <a:ext uri="{C183D7F6-B498-43B3-948B-1728B52AA6E4}">
                <adec:decorative xmlns:adec="http://schemas.microsoft.com/office/drawing/2017/decorative" val="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05" t="1375" r="25000" b="-1375"/>
          <a:stretch/>
        </p:blipFill>
        <p:spPr bwMode="auto">
          <a:xfrm>
            <a:off x="10446988" y="2034696"/>
            <a:ext cx="1482122" cy="1413163"/>
          </a:xfrm>
          <a:prstGeom prst="ellipse">
            <a:avLst/>
          </a:prstGeom>
          <a:ln w="63500" cap="rnd">
            <a:no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7" name="Straight Arrow Connector 6" descr="Beside Vivek’s name, with a yellow arrow pointing at it, is a hyperlinked icon (a green circle with the text ID inside) that leads to his ORCID information.">
            <a:extLst>
              <a:ext uri="{FF2B5EF4-FFF2-40B4-BE49-F238E27FC236}">
                <a16:creationId xmlns:a16="http://schemas.microsoft.com/office/drawing/2014/main" id="{BAC60E6F-EDB5-4624-27B2-AE75DB187325}"/>
              </a:ext>
              <a:ext uri="{C183D7F6-B498-43B3-948B-1728B52AA6E4}">
                <adec:decorative xmlns:adec="http://schemas.microsoft.com/office/drawing/2017/decorative" val="0"/>
              </a:ext>
            </a:extLst>
          </p:cNvPr>
          <p:cNvCxnSpPr>
            <a:cxnSpLocks/>
          </p:cNvCxnSpPr>
          <p:nvPr/>
        </p:nvCxnSpPr>
        <p:spPr>
          <a:xfrm flipH="1">
            <a:off x="10355580" y="2994660"/>
            <a:ext cx="640080" cy="617220"/>
          </a:xfrm>
          <a:prstGeom prst="straightConnector1">
            <a:avLst/>
          </a:prstGeom>
          <a:ln w="73025" cap="flat">
            <a:solidFill>
              <a:srgbClr val="FFD54F"/>
            </a:solidFill>
            <a:tailEnd type="triangle"/>
          </a:ln>
        </p:spPr>
        <p:style>
          <a:lnRef idx="3">
            <a:schemeClr val="accent1"/>
          </a:lnRef>
          <a:fillRef idx="0">
            <a:schemeClr val="accent1"/>
          </a:fillRef>
          <a:effectRef idx="2">
            <a:schemeClr val="accent1"/>
          </a:effectRef>
          <a:fontRef idx="minor">
            <a:schemeClr val="tx1"/>
          </a:fontRef>
        </p:style>
      </p:cxnSp>
      <p:sp>
        <p:nvSpPr>
          <p:cNvPr id="3" name="Slide Number Placeholder 2">
            <a:extLst>
              <a:ext uri="{FF2B5EF4-FFF2-40B4-BE49-F238E27FC236}">
                <a16:creationId xmlns:a16="http://schemas.microsoft.com/office/drawing/2014/main" id="{9A343A27-5687-D103-593E-1656AB2D927D}"/>
              </a:ext>
            </a:extLst>
          </p:cNvPr>
          <p:cNvSpPr>
            <a:spLocks noGrp="1"/>
          </p:cNvSpPr>
          <p:nvPr>
            <p:ph type="sldNum" sz="quarter" idx="12"/>
          </p:nvPr>
        </p:nvSpPr>
        <p:spPr>
          <a:xfrm>
            <a:off x="0" y="6488747"/>
            <a:ext cx="1016000" cy="250337"/>
          </a:xfrm>
        </p:spPr>
        <p:txBody>
          <a:bodyPr/>
          <a:lstStyle/>
          <a:p>
            <a:fld id="{F28FBB25-AF94-49F3-8CC3-28233D534EC0}" type="slidenum">
              <a:rPr lang="en-CA" smtClean="0"/>
              <a:t>5</a:t>
            </a:fld>
            <a:endParaRPr lang="en-CA" dirty="0"/>
          </a:p>
        </p:txBody>
      </p:sp>
      <p:pic>
        <p:nvPicPr>
          <p:cNvPr id="4" name="Graphic 3" descr="Go back to the table of contents button">
            <a:hlinkClick r:id="rId6" action="ppaction://hlinksldjump"/>
            <a:extLst>
              <a:ext uri="{FF2B5EF4-FFF2-40B4-BE49-F238E27FC236}">
                <a16:creationId xmlns:a16="http://schemas.microsoft.com/office/drawing/2014/main" id="{EAD44B31-FD1D-B365-B6EC-C8AC8C13FD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084999" y="6189129"/>
            <a:ext cx="500742" cy="500742"/>
          </a:xfrm>
          <a:prstGeom prst="rect">
            <a:avLst/>
          </a:prstGeom>
        </p:spPr>
      </p:pic>
    </p:spTree>
    <p:custDataLst>
      <p:tags r:id="rId1"/>
    </p:custDataLst>
    <p:extLst>
      <p:ext uri="{BB962C8B-B14F-4D97-AF65-F5344CB8AC3E}">
        <p14:creationId xmlns:p14="http://schemas.microsoft.com/office/powerpoint/2010/main" val="251979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8AD7-DE73-7A9B-0FAE-297B8647A69F}"/>
              </a:ext>
            </a:extLst>
          </p:cNvPr>
          <p:cNvSpPr>
            <a:spLocks noGrp="1"/>
          </p:cNvSpPr>
          <p:nvPr>
            <p:ph type="title"/>
          </p:nvPr>
        </p:nvSpPr>
        <p:spPr>
          <a:xfrm>
            <a:off x="365899" y="437984"/>
            <a:ext cx="11569729" cy="895927"/>
          </a:xfrm>
        </p:spPr>
        <p:txBody>
          <a:bodyPr>
            <a:normAutofit/>
          </a:bodyPr>
          <a:lstStyle/>
          <a:p>
            <a:r>
              <a:rPr lang="en-US" sz="4800" b="0" dirty="0">
                <a:latin typeface="Open Sans" panose="020B0606030504020204" pitchFamily="34" charset="0"/>
                <a:ea typeface="Open Sans" panose="020B0606030504020204" pitchFamily="34" charset="0"/>
                <a:cs typeface="Open Sans" panose="020B0606030504020204" pitchFamily="34" charset="0"/>
              </a:rPr>
              <a:t>How it connects</a:t>
            </a:r>
            <a:endParaRPr lang="en-CA" sz="48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0808F66-8229-9A85-F799-97F52C142E66}"/>
              </a:ext>
            </a:extLst>
          </p:cNvPr>
          <p:cNvSpPr txBox="1"/>
          <p:nvPr/>
        </p:nvSpPr>
        <p:spPr>
          <a:xfrm>
            <a:off x="356616" y="1481455"/>
            <a:ext cx="2971800" cy="3970318"/>
          </a:xfrm>
          <a:prstGeom prst="rect">
            <a:avLst/>
          </a:prstGeom>
          <a:noFill/>
        </p:spPr>
        <p:txBody>
          <a:bodyPr wrap="square" rtlCol="0">
            <a:spAutoFit/>
          </a:bodyPr>
          <a:lstStyle/>
          <a:p>
            <a:r>
              <a:rPr lang="en-US" sz="1400" dirty="0">
                <a:effectLst/>
                <a:ea typeface="Calibri" panose="020F0502020204030204" pitchFamily="34" charset="0"/>
                <a:cs typeface="Times New Roman" panose="02020603050405020304" pitchFamily="18" charset="0"/>
              </a:rPr>
              <a:t>The initial stage in publishing is the manuscript submission process. </a:t>
            </a:r>
            <a:br>
              <a:rPr lang="en-US" sz="1400" dirty="0">
                <a:effectLst/>
                <a:ea typeface="Calibri" panose="020F0502020204030204" pitchFamily="34" charset="0"/>
                <a:cs typeface="Times New Roman" panose="02020603050405020304" pitchFamily="18" charset="0"/>
              </a:rPr>
            </a:br>
            <a:endParaRPr lang="en-US" sz="1400" dirty="0"/>
          </a:p>
          <a:p>
            <a:r>
              <a:rPr lang="en-US" sz="1400" b="1" dirty="0"/>
              <a:t>For example</a:t>
            </a:r>
            <a:r>
              <a:rPr lang="en-US" sz="1400" dirty="0"/>
              <a:t>, on the </a:t>
            </a:r>
            <a:r>
              <a:rPr lang="en-US" sz="1400" dirty="0">
                <a:hlinkClick r:id="rId4"/>
              </a:rPr>
              <a:t>Optometry and Vision Science journal page</a:t>
            </a:r>
            <a:r>
              <a:rPr lang="en-US" sz="1400" dirty="0"/>
              <a:t>, a journal that integrates with ORCID, use the My ORCID Record tab to </a:t>
            </a:r>
            <a:r>
              <a:rPr lang="en-US" sz="1400" dirty="0">
                <a:hlinkClick r:id="rId5"/>
              </a:rPr>
              <a:t>register</a:t>
            </a:r>
            <a:r>
              <a:rPr lang="en-US" sz="1400" dirty="0"/>
              <a:t> and submit your manuscript.  </a:t>
            </a:r>
          </a:p>
          <a:p>
            <a:endParaRPr lang="en-US" sz="1400" dirty="0"/>
          </a:p>
          <a:p>
            <a:r>
              <a:rPr lang="en-US" sz="1400" dirty="0"/>
              <a:t>This is a growing list of publishers’ that work with ORCID, streamlining the submission process and making it easier to update your ORCID upon publication.</a:t>
            </a:r>
          </a:p>
          <a:p>
            <a:endParaRPr lang="en-US" sz="1400" dirty="0"/>
          </a:p>
        </p:txBody>
      </p:sp>
      <p:pic>
        <p:nvPicPr>
          <p:cNvPr id="5" name="Content Placeholder 4">
            <a:extLst>
              <a:ext uri="{FF2B5EF4-FFF2-40B4-BE49-F238E27FC236}">
                <a16:creationId xmlns:a16="http://schemas.microsoft.com/office/drawing/2014/main" id="{BA7D131B-43B7-F063-DDBC-8D3D7D66535A}"/>
              </a:ext>
              <a:ext uri="{C183D7F6-B498-43B3-948B-1728B52AA6E4}">
                <adec:decorative xmlns:adec="http://schemas.microsoft.com/office/drawing/2017/decorative" val="1"/>
              </a:ext>
            </a:extLst>
          </p:cNvPr>
          <p:cNvPicPr>
            <a:picLocks noGrp="1" noChangeAspect="1"/>
          </p:cNvPicPr>
          <p:nvPr>
            <p:ph idx="1"/>
          </p:nvPr>
        </p:nvPicPr>
        <p:blipFill>
          <a:blip r:embed="rId6">
            <a:extLst>
              <a:ext uri="{28A0092B-C50C-407E-A947-70E740481C1C}">
                <a14:useLocalDpi xmlns:a14="http://schemas.microsoft.com/office/drawing/2010/main" val="0"/>
              </a:ext>
            </a:extLst>
          </a:blip>
          <a:srcRect/>
          <a:stretch/>
        </p:blipFill>
        <p:spPr>
          <a:xfrm>
            <a:off x="3566160" y="1514436"/>
            <a:ext cx="5448301" cy="3388942"/>
          </a:xfrm>
          <a:prstGeom prst="rect">
            <a:avLst/>
          </a:prstGeom>
          <a:ln>
            <a:noFill/>
          </a:ln>
          <a:effectLst>
            <a:outerShdw blurRad="292100" dist="139700" dir="2700000" algn="tl" rotWithShape="0">
              <a:srgbClr val="333333">
                <a:alpha val="65000"/>
              </a:srgbClr>
            </a:outerShdw>
          </a:effectLst>
        </p:spPr>
      </p:pic>
      <p:pic>
        <p:nvPicPr>
          <p:cNvPr id="8" name="Picture 7" descr="The publisher's list shows details like journals or publisher's name hyperlinked, the signature and effective dates, and signatory details. The first link on the list is The Royal Society, signature and effective date is 1 January 2016, and Stuart Taylor is the signatory publishing director. The other links displayed on the screen are PLOS, eLife, EMBO Press, American geophysical Union, IEEE, Hindawi, Science Journals and ScienceOpen.">
            <a:extLst>
              <a:ext uri="{FF2B5EF4-FFF2-40B4-BE49-F238E27FC236}">
                <a16:creationId xmlns:a16="http://schemas.microsoft.com/office/drawing/2014/main" id="{8956136A-931A-A995-E063-83F777A11D43}"/>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577342" y="671491"/>
            <a:ext cx="6170676" cy="5515017"/>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3355CFD7-E233-F24C-2711-6FBEF383C1B3}"/>
              </a:ext>
            </a:extLst>
          </p:cNvPr>
          <p:cNvSpPr>
            <a:spLocks noGrp="1"/>
          </p:cNvSpPr>
          <p:nvPr>
            <p:ph type="sldNum" sz="quarter" idx="12"/>
          </p:nvPr>
        </p:nvSpPr>
        <p:spPr>
          <a:xfrm>
            <a:off x="90170" y="6407683"/>
            <a:ext cx="1016000" cy="250337"/>
          </a:xfrm>
        </p:spPr>
        <p:txBody>
          <a:bodyPr/>
          <a:lstStyle/>
          <a:p>
            <a:fld id="{F28FBB25-AF94-49F3-8CC3-28233D534EC0}" type="slidenum">
              <a:rPr lang="en-CA" smtClean="0"/>
              <a:t>6</a:t>
            </a:fld>
            <a:endParaRPr lang="en-CA" dirty="0"/>
          </a:p>
        </p:txBody>
      </p:sp>
      <p:pic>
        <p:nvPicPr>
          <p:cNvPr id="6" name="Graphic 5" descr="Go back to the table of contents button">
            <a:hlinkClick r:id="rId8" action="ppaction://hlinksldjump"/>
            <a:extLst>
              <a:ext uri="{FF2B5EF4-FFF2-40B4-BE49-F238E27FC236}">
                <a16:creationId xmlns:a16="http://schemas.microsoft.com/office/drawing/2014/main" id="{E65863EE-2F07-820A-7B0B-29F2A3556F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085330" y="6212711"/>
            <a:ext cx="500742" cy="500742"/>
          </a:xfrm>
          <a:prstGeom prst="rect">
            <a:avLst/>
          </a:prstGeom>
        </p:spPr>
      </p:pic>
    </p:spTree>
    <p:custDataLst>
      <p:tags r:id="rId1"/>
    </p:custDataLst>
    <p:extLst>
      <p:ext uri="{BB962C8B-B14F-4D97-AF65-F5344CB8AC3E}">
        <p14:creationId xmlns:p14="http://schemas.microsoft.com/office/powerpoint/2010/main" val="412358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8AD7-DE73-7A9B-0FAE-297B8647A69F}"/>
              </a:ext>
            </a:extLst>
          </p:cNvPr>
          <p:cNvSpPr>
            <a:spLocks noGrp="1"/>
          </p:cNvSpPr>
          <p:nvPr>
            <p:ph type="title"/>
          </p:nvPr>
        </p:nvSpPr>
        <p:spPr>
          <a:xfrm>
            <a:off x="259883" y="460612"/>
            <a:ext cx="11569729" cy="895927"/>
          </a:xfrm>
        </p:spPr>
        <p:txBody>
          <a:bodyPr>
            <a:normAutofit/>
          </a:bodyPr>
          <a:lstStyle/>
          <a:p>
            <a:r>
              <a:rPr lang="en-US" sz="4800" b="0" dirty="0">
                <a:latin typeface="Open Sans" panose="020B0606030504020204" pitchFamily="34" charset="0"/>
                <a:ea typeface="Open Sans" panose="020B0606030504020204" pitchFamily="34" charset="0"/>
                <a:cs typeface="Open Sans" panose="020B0606030504020204" pitchFamily="34" charset="0"/>
              </a:rPr>
              <a:t>ORCID Helps to Disambiguate Authors</a:t>
            </a:r>
            <a:endParaRPr lang="en-CA" sz="48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0808F66-8229-9A85-F799-97F52C142E66}"/>
              </a:ext>
            </a:extLst>
          </p:cNvPr>
          <p:cNvSpPr txBox="1"/>
          <p:nvPr/>
        </p:nvSpPr>
        <p:spPr>
          <a:xfrm>
            <a:off x="356616" y="1464820"/>
            <a:ext cx="2971800" cy="2893100"/>
          </a:xfrm>
          <a:prstGeom prst="rect">
            <a:avLst/>
          </a:prstGeom>
          <a:noFill/>
        </p:spPr>
        <p:txBody>
          <a:bodyPr wrap="square" rtlCol="0">
            <a:spAutoFit/>
          </a:bodyPr>
          <a:lstStyle/>
          <a:p>
            <a:r>
              <a:rPr lang="en-US" sz="1400" dirty="0">
                <a:ea typeface="Calibri" panose="020F0502020204030204" pitchFamily="34" charset="0"/>
                <a:cs typeface="Times New Roman" panose="02020603050405020304" pitchFamily="18" charset="0"/>
              </a:rPr>
              <a:t>This is the search results from an author search in the Scopus database:</a:t>
            </a:r>
          </a:p>
          <a:p>
            <a:endParaRPr lang="en-US" sz="14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dirty="0">
                <a:ea typeface="Calibri" panose="020F0502020204030204" pitchFamily="34" charset="0"/>
                <a:cs typeface="Times New Roman" panose="02020603050405020304" pitchFamily="18" charset="0"/>
              </a:rPr>
              <a:t>Searching for Vivek Goel, we can determine that the first author listed, with 152 documents, is the University of Waterloo’s President, Vivek Goel.</a:t>
            </a:r>
          </a:p>
          <a:p>
            <a:endParaRPr lang="en-US" sz="14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dirty="0">
                <a:ea typeface="Calibri" panose="020F0502020204030204" pitchFamily="34" charset="0"/>
                <a:cs typeface="Times New Roman" panose="02020603050405020304" pitchFamily="18" charset="0"/>
              </a:rPr>
              <a:t>What about the others? Are they the same Vivek Goel?</a:t>
            </a:r>
          </a:p>
        </p:txBody>
      </p:sp>
      <p:pic>
        <p:nvPicPr>
          <p:cNvPr id="5" name="Content Placeholder 4" descr="More information on how many documents Vivek Goel authored affiliated with an institution, in our example Institute of Health Policy, Management and Evaluation, with an h-index of 39, and institution locations all in Toronto, Canada.&#10;">
            <a:extLst>
              <a:ext uri="{FF2B5EF4-FFF2-40B4-BE49-F238E27FC236}">
                <a16:creationId xmlns:a16="http://schemas.microsoft.com/office/drawing/2014/main" id="{BA7D131B-43B7-F063-DDBC-8D3D7D66535A}"/>
              </a:ext>
              <a:ext uri="{C183D7F6-B498-43B3-948B-1728B52AA6E4}">
                <adec:decorative xmlns:adec="http://schemas.microsoft.com/office/drawing/2017/decorative" val="0"/>
              </a:ext>
            </a:extLst>
          </p:cNvPr>
          <p:cNvPicPr>
            <a:picLocks noGrp="1" noChangeAspect="1"/>
          </p:cNvPicPr>
          <p:nvPr>
            <p:ph idx="1"/>
          </p:nvPr>
        </p:nvPicPr>
        <p:blipFill>
          <a:blip r:embed="rId4"/>
          <a:stretch>
            <a:fillRect/>
          </a:stretch>
        </p:blipFill>
        <p:spPr>
          <a:xfrm>
            <a:off x="3663920" y="1399032"/>
            <a:ext cx="8100120" cy="459581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FF4FE1DD-0A79-228A-E28D-FFF113797F69}"/>
              </a:ext>
            </a:extLst>
          </p:cNvPr>
          <p:cNvSpPr txBox="1"/>
          <p:nvPr/>
        </p:nvSpPr>
        <p:spPr>
          <a:xfrm>
            <a:off x="427960" y="4642729"/>
            <a:ext cx="2971800" cy="1169551"/>
          </a:xfrm>
          <a:prstGeom prst="rect">
            <a:avLst/>
          </a:prstGeom>
          <a:noFill/>
        </p:spPr>
        <p:txBody>
          <a:bodyPr wrap="square" rtlCol="0">
            <a:spAutoFit/>
          </a:bodyPr>
          <a:lstStyle/>
          <a:p>
            <a:r>
              <a:rPr lang="en-US" sz="1400" b="1" dirty="0"/>
              <a:t>ORCID ID helps to disambiguate </a:t>
            </a:r>
            <a:r>
              <a:rPr lang="en-US" sz="1400" dirty="0"/>
              <a:t>by distinguishing researchers with the same or similar names.</a:t>
            </a:r>
          </a:p>
          <a:p>
            <a:endParaRPr lang="en-US" sz="1400" dirty="0"/>
          </a:p>
        </p:txBody>
      </p:sp>
      <p:sp>
        <p:nvSpPr>
          <p:cNvPr id="4" name="Slide Number Placeholder 3">
            <a:extLst>
              <a:ext uri="{FF2B5EF4-FFF2-40B4-BE49-F238E27FC236}">
                <a16:creationId xmlns:a16="http://schemas.microsoft.com/office/drawing/2014/main" id="{3355CFD7-E233-F24C-2711-6FBEF383C1B3}"/>
              </a:ext>
            </a:extLst>
          </p:cNvPr>
          <p:cNvSpPr>
            <a:spLocks noGrp="1"/>
          </p:cNvSpPr>
          <p:nvPr>
            <p:ph type="sldNum" sz="quarter" idx="12"/>
          </p:nvPr>
        </p:nvSpPr>
        <p:spPr>
          <a:xfrm>
            <a:off x="90170" y="6407683"/>
            <a:ext cx="1016000" cy="250337"/>
          </a:xfrm>
        </p:spPr>
        <p:txBody>
          <a:bodyPr/>
          <a:lstStyle/>
          <a:p>
            <a:fld id="{F28FBB25-AF94-49F3-8CC3-28233D534EC0}" type="slidenum">
              <a:rPr lang="en-CA" smtClean="0"/>
              <a:t>7</a:t>
            </a:fld>
            <a:endParaRPr lang="en-CA" dirty="0"/>
          </a:p>
        </p:txBody>
      </p:sp>
      <p:pic>
        <p:nvPicPr>
          <p:cNvPr id="6" name="Graphic 5" descr="Go back to the table of contents button">
            <a:hlinkClick r:id="rId5" action="ppaction://hlinksldjump"/>
            <a:extLst>
              <a:ext uri="{FF2B5EF4-FFF2-40B4-BE49-F238E27FC236}">
                <a16:creationId xmlns:a16="http://schemas.microsoft.com/office/drawing/2014/main" id="{E65863EE-2F07-820A-7B0B-29F2A3556F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085330" y="6212711"/>
            <a:ext cx="500742" cy="500742"/>
          </a:xfrm>
          <a:prstGeom prst="rect">
            <a:avLst/>
          </a:prstGeom>
        </p:spPr>
      </p:pic>
    </p:spTree>
    <p:custDataLst>
      <p:tags r:id="rId1"/>
    </p:custDataLst>
    <p:extLst>
      <p:ext uri="{BB962C8B-B14F-4D97-AF65-F5344CB8AC3E}">
        <p14:creationId xmlns:p14="http://schemas.microsoft.com/office/powerpoint/2010/main" val="420057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05F1-4513-315A-DA76-61E4EF1AA5AB}"/>
              </a:ext>
            </a:extLst>
          </p:cNvPr>
          <p:cNvSpPr>
            <a:spLocks noGrp="1"/>
          </p:cNvSpPr>
          <p:nvPr>
            <p:ph type="title"/>
          </p:nvPr>
        </p:nvSpPr>
        <p:spPr>
          <a:xfrm>
            <a:off x="259883" y="460612"/>
            <a:ext cx="11569729" cy="895927"/>
          </a:xfrm>
        </p:spPr>
        <p:txBody>
          <a:bodyPr>
            <a:normAutofit/>
          </a:bodyPr>
          <a:lstStyle/>
          <a:p>
            <a:r>
              <a:rPr lang="en-US" sz="4800" b="0" dirty="0">
                <a:latin typeface="Open Sans" panose="020B0606030504020204" pitchFamily="34" charset="0"/>
                <a:ea typeface="Open Sans" panose="020B0606030504020204" pitchFamily="34" charset="0"/>
                <a:cs typeface="Open Sans" panose="020B0606030504020204" pitchFamily="34" charset="0"/>
              </a:rPr>
              <a:t>ORCID profile information</a:t>
            </a:r>
            <a:endParaRPr lang="en-CA" sz="48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CC0EA88C-06EB-5EF3-0A2B-B212106C3C71}"/>
              </a:ext>
            </a:extLst>
          </p:cNvPr>
          <p:cNvSpPr txBox="1"/>
          <p:nvPr/>
        </p:nvSpPr>
        <p:spPr>
          <a:xfrm>
            <a:off x="356616" y="1325880"/>
            <a:ext cx="2971800" cy="3323987"/>
          </a:xfrm>
          <a:prstGeom prst="rect">
            <a:avLst/>
          </a:prstGeom>
          <a:noFill/>
        </p:spPr>
        <p:txBody>
          <a:bodyPr wrap="square" rtlCol="0">
            <a:spAutoFit/>
          </a:bodyPr>
          <a:lstStyle/>
          <a:p>
            <a:r>
              <a:rPr lang="en-US" sz="1400" dirty="0"/>
              <a:t>ORCID profiles are helpful because they allow you, as a researcher, to </a:t>
            </a:r>
            <a:r>
              <a:rPr lang="en-US" sz="1400" b="1" dirty="0"/>
              <a:t>accurately attribute yourself </a:t>
            </a:r>
            <a:r>
              <a:rPr lang="en-US" sz="1400" dirty="0"/>
              <a:t>to your:</a:t>
            </a:r>
          </a:p>
          <a:p>
            <a:pPr marL="285750" indent="-285750">
              <a:buFont typeface="Arial" panose="020B0604020202020204" pitchFamily="34" charset="0"/>
              <a:buChar char="•"/>
            </a:pPr>
            <a:r>
              <a:rPr lang="en-US" sz="1400" dirty="0"/>
              <a:t>works, </a:t>
            </a:r>
          </a:p>
          <a:p>
            <a:pPr marL="285750" indent="-285750">
              <a:buFont typeface="Arial" panose="020B0604020202020204" pitchFamily="34" charset="0"/>
              <a:buChar char="•"/>
            </a:pPr>
            <a:r>
              <a:rPr lang="en-US" sz="1400" dirty="0"/>
              <a:t>grants, </a:t>
            </a:r>
          </a:p>
          <a:p>
            <a:pPr marL="285750" indent="-285750">
              <a:buFont typeface="Arial" panose="020B0604020202020204" pitchFamily="34" charset="0"/>
              <a:buChar char="•"/>
            </a:pPr>
            <a:r>
              <a:rPr lang="en-US" sz="1400" dirty="0"/>
              <a:t>distinctions, </a:t>
            </a:r>
          </a:p>
          <a:p>
            <a:pPr marL="285750" indent="-285750">
              <a:buFont typeface="Arial" panose="020B0604020202020204" pitchFamily="34" charset="0"/>
              <a:buChar char="•"/>
            </a:pPr>
            <a:r>
              <a:rPr lang="en-US" sz="1400" dirty="0"/>
              <a:t>employment, </a:t>
            </a:r>
          </a:p>
          <a:p>
            <a:pPr marL="285750" indent="-285750">
              <a:buFont typeface="Arial" panose="020B0604020202020204" pitchFamily="34" charset="0"/>
              <a:buChar char="•"/>
            </a:pPr>
            <a:r>
              <a:rPr lang="en-US" sz="1400" dirty="0"/>
              <a:t>affiliated institutions, and </a:t>
            </a:r>
          </a:p>
          <a:p>
            <a:pPr marL="285750" indent="-285750">
              <a:buFont typeface="Arial" panose="020B0604020202020204" pitchFamily="34" charset="0"/>
              <a:buChar char="•"/>
            </a:pPr>
            <a:r>
              <a:rPr lang="en-US" sz="1400" dirty="0"/>
              <a:t>other academic milestones.</a:t>
            </a:r>
          </a:p>
          <a:p>
            <a:endParaRPr lang="en-US" sz="1400" dirty="0"/>
          </a:p>
          <a:p>
            <a:r>
              <a:rPr lang="en-US" sz="1400" dirty="0"/>
              <a:t>This curated list of professional information is easily discoverable by future collaborators, publishers, funders, or employers.</a:t>
            </a:r>
            <a:endParaRPr lang="en-CA" sz="1400" dirty="0"/>
          </a:p>
        </p:txBody>
      </p:sp>
      <p:pic>
        <p:nvPicPr>
          <p:cNvPr id="5" name="Picture 4" descr="The ORCID ID (0000-0002-9397-0764) is displayed at the top left-hand side section of the page. Under it, areas like Websites and social links (e.g., University of Waterloo), Other IDs (e.g., Researcher ID A-9105-2011, Scopus author ID 57216901471), Keywords (e.g., Bibliometrics, Library and Information Studies), and Countries (e.g., Canada) are listed. In the center, starting from the top, sections like Name (e.g., Laura Bredahl), Also known as (e.g., Laura Howell, Laura Megan Howell, Laura Meghan Bredahl, Laura M Bredahl, Laura M Howell), and Activities (e.g., employment, education and qualifications) are listed.">
            <a:extLst>
              <a:ext uri="{FF2B5EF4-FFF2-40B4-BE49-F238E27FC236}">
                <a16:creationId xmlns:a16="http://schemas.microsoft.com/office/drawing/2014/main" id="{A8C19E0B-8326-3ED6-75F9-679F8781EC3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12832" y="1325880"/>
            <a:ext cx="7148673" cy="4764024"/>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65214066-0CA7-362B-BFDD-DB53518626BC}"/>
              </a:ext>
            </a:extLst>
          </p:cNvPr>
          <p:cNvSpPr>
            <a:spLocks noGrp="1"/>
          </p:cNvSpPr>
          <p:nvPr>
            <p:ph type="sldNum" sz="quarter" idx="12"/>
          </p:nvPr>
        </p:nvSpPr>
        <p:spPr>
          <a:xfrm>
            <a:off x="0" y="6410518"/>
            <a:ext cx="1016000" cy="264856"/>
          </a:xfrm>
        </p:spPr>
        <p:txBody>
          <a:bodyPr/>
          <a:lstStyle/>
          <a:p>
            <a:fld id="{F28FBB25-AF94-49F3-8CC3-28233D534EC0}" type="slidenum">
              <a:rPr lang="en-CA" smtClean="0"/>
              <a:t>8</a:t>
            </a:fld>
            <a:endParaRPr lang="en-CA" dirty="0"/>
          </a:p>
        </p:txBody>
      </p:sp>
      <p:pic>
        <p:nvPicPr>
          <p:cNvPr id="6" name="Graphic 5" descr="Go back to the table of contents button">
            <a:hlinkClick r:id="rId5" action="ppaction://hlinksldjump"/>
            <a:extLst>
              <a:ext uri="{FF2B5EF4-FFF2-40B4-BE49-F238E27FC236}">
                <a16:creationId xmlns:a16="http://schemas.microsoft.com/office/drawing/2014/main" id="{4264662F-528B-50CF-217D-BDF7CD90E4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138231" y="6174632"/>
            <a:ext cx="500742" cy="500742"/>
          </a:xfrm>
          <a:prstGeom prst="rect">
            <a:avLst/>
          </a:prstGeom>
        </p:spPr>
      </p:pic>
    </p:spTree>
    <p:custDataLst>
      <p:tags r:id="rId1"/>
    </p:custDataLst>
    <p:extLst>
      <p:ext uri="{BB962C8B-B14F-4D97-AF65-F5344CB8AC3E}">
        <p14:creationId xmlns:p14="http://schemas.microsoft.com/office/powerpoint/2010/main" val="385468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BF6B5153-6605-10FA-D0A5-70FAADFF267A}"/>
              </a:ext>
            </a:extLst>
          </p:cNvPr>
          <p:cNvSpPr>
            <a:spLocks noGrp="1"/>
          </p:cNvSpPr>
          <p:nvPr>
            <p:ph type="title"/>
          </p:nvPr>
        </p:nvSpPr>
        <p:spPr>
          <a:xfrm>
            <a:off x="4526280" y="1140038"/>
            <a:ext cx="4656785" cy="3360420"/>
          </a:xfrm>
        </p:spPr>
        <p:txBody>
          <a:bodyPr>
            <a:normAutofit/>
          </a:bodyPr>
          <a:lstStyle/>
          <a:p>
            <a:pPr algn="l">
              <a:lnSpc>
                <a:spcPct val="100000"/>
              </a:lnSpc>
            </a:pPr>
            <a:r>
              <a:rPr lang="en-US" b="0" dirty="0">
                <a:latin typeface="Open Sans" panose="020B0606030504020204" pitchFamily="34" charset="0"/>
                <a:ea typeface="Open Sans" panose="020B0606030504020204" pitchFamily="34" charset="0"/>
                <a:cs typeface="Open Sans" panose="020B0606030504020204" pitchFamily="34" charset="0"/>
              </a:rPr>
              <a:t>What can</a:t>
            </a:r>
            <a:br>
              <a:rPr lang="en-US" b="0" dirty="0">
                <a:latin typeface="Open Sans" panose="020B0606030504020204" pitchFamily="34" charset="0"/>
                <a:ea typeface="Open Sans" panose="020B0606030504020204" pitchFamily="34" charset="0"/>
                <a:cs typeface="Open Sans" panose="020B0606030504020204" pitchFamily="34" charset="0"/>
              </a:rPr>
            </a:br>
            <a:r>
              <a:rPr lang="en-US" b="0" dirty="0">
                <a:latin typeface="Open Sans" panose="020B0606030504020204" pitchFamily="34" charset="0"/>
                <a:ea typeface="Open Sans" panose="020B0606030504020204" pitchFamily="34" charset="0"/>
                <a:cs typeface="Open Sans" panose="020B0606030504020204" pitchFamily="34" charset="0"/>
              </a:rPr>
              <a:t> I do?</a:t>
            </a:r>
            <a:endParaRPr lang="en-CA" b="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605CBAF0-1A60-59A5-055B-A7F64ADDC7BC}"/>
              </a:ext>
            </a:extLst>
          </p:cNvPr>
          <p:cNvSpPr>
            <a:spLocks noGrp="1"/>
          </p:cNvSpPr>
          <p:nvPr>
            <p:ph type="sldNum" sz="quarter" idx="12"/>
          </p:nvPr>
        </p:nvSpPr>
        <p:spPr>
          <a:xfrm>
            <a:off x="0" y="6504019"/>
            <a:ext cx="1016000" cy="250337"/>
          </a:xfrm>
        </p:spPr>
        <p:txBody>
          <a:bodyPr/>
          <a:lstStyle/>
          <a:p>
            <a:fld id="{F28FBB25-AF94-49F3-8CC3-28233D534EC0}" type="slidenum">
              <a:rPr lang="en-CA" smtClean="0"/>
              <a:t>9</a:t>
            </a:fld>
            <a:endParaRPr lang="en-CA" dirty="0"/>
          </a:p>
        </p:txBody>
      </p:sp>
      <p:pic>
        <p:nvPicPr>
          <p:cNvPr id="9" name="Graphic 8" descr="Go back to the table of contents button">
            <a:hlinkClick r:id="rId3" action="ppaction://hlinksldjump"/>
            <a:extLst>
              <a:ext uri="{FF2B5EF4-FFF2-40B4-BE49-F238E27FC236}">
                <a16:creationId xmlns:a16="http://schemas.microsoft.com/office/drawing/2014/main" id="{01CED274-DEF7-9AE2-8AD3-A4161D646D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457709" y="6128446"/>
            <a:ext cx="500742" cy="500742"/>
          </a:xfrm>
          <a:prstGeom prst="rect">
            <a:avLst/>
          </a:prstGeom>
        </p:spPr>
      </p:pic>
      <p:pic>
        <p:nvPicPr>
          <p:cNvPr id="6" name="Picture 5">
            <a:extLst>
              <a:ext uri="{FF2B5EF4-FFF2-40B4-BE49-F238E27FC236}">
                <a16:creationId xmlns:a16="http://schemas.microsoft.com/office/drawing/2014/main" id="{35A6F080-B6D5-D6A2-B5DA-34F446F8B63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920240" y="2313432"/>
            <a:ext cx="1810512" cy="2137472"/>
          </a:xfrm>
          <a:prstGeom prst="rect">
            <a:avLst/>
          </a:prstGeom>
        </p:spPr>
      </p:pic>
      <p:cxnSp>
        <p:nvCxnSpPr>
          <p:cNvPr id="7" name="Straight Connector 6">
            <a:extLst>
              <a:ext uri="{FF2B5EF4-FFF2-40B4-BE49-F238E27FC236}">
                <a16:creationId xmlns:a16="http://schemas.microsoft.com/office/drawing/2014/main" id="{E99BF025-E552-EE44-60FC-DB5F471E1C3C}"/>
              </a:ext>
              <a:ext uri="{C183D7F6-B498-43B3-948B-1728B52AA6E4}">
                <adec:decorative xmlns:adec="http://schemas.microsoft.com/office/drawing/2017/decorative" val="1"/>
              </a:ext>
            </a:extLst>
          </p:cNvPr>
          <p:cNvCxnSpPr>
            <a:cxnSpLocks/>
          </p:cNvCxnSpPr>
          <p:nvPr/>
        </p:nvCxnSpPr>
        <p:spPr>
          <a:xfrm>
            <a:off x="4069080" y="1746504"/>
            <a:ext cx="0" cy="3388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5425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aterloo16-9">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Custom 1">
      <a:majorFont>
        <a:latin typeface="Barlow Condense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loo16-9" id="{4ABAFE97-44DA-4876-8578-B7C3A173005F}" vid="{9AF6AA10-EE13-4F57-9C60-CD00960079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25735a2-a44d-4975-afb8-c5a782e5b2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0BBFFA70691249B8CB1C6DE94B3B99" ma:contentTypeVersion="16" ma:contentTypeDescription="Create a new document." ma:contentTypeScope="" ma:versionID="0647f3d3bbf92993f98bcbead5958ea0">
  <xsd:schema xmlns:xsd="http://www.w3.org/2001/XMLSchema" xmlns:xs="http://www.w3.org/2001/XMLSchema" xmlns:p="http://schemas.microsoft.com/office/2006/metadata/properties" xmlns:ns3="06cbce94-d598-44bd-9b28-71437194a951" xmlns:ns4="a25735a2-a44d-4975-afb8-c5a782e5b25c" targetNamespace="http://schemas.microsoft.com/office/2006/metadata/properties" ma:root="true" ma:fieldsID="4d30d0e582e419a43023b3ce069bc153" ns3:_="" ns4:_="">
    <xsd:import namespace="06cbce94-d598-44bd-9b28-71437194a951"/>
    <xsd:import namespace="a25735a2-a44d-4975-afb8-c5a782e5b25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cbce94-d598-44bd-9b28-71437194a9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5735a2-a44d-4975-afb8-c5a782e5b25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DAE208-DB78-49D0-B4AF-87BB6222B1B1}">
  <ds:schemaRefs>
    <ds:schemaRef ds:uri="http://schemas.microsoft.com/office/2006/documentManagement/types"/>
    <ds:schemaRef ds:uri="a25735a2-a44d-4975-afb8-c5a782e5b25c"/>
    <ds:schemaRef ds:uri="06cbce94-d598-44bd-9b28-71437194a951"/>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F152D706-54AA-4BD5-80E7-2A084A7597AF}">
  <ds:schemaRefs>
    <ds:schemaRef ds:uri="http://schemas.microsoft.com/sharepoint/v3/contenttype/forms"/>
  </ds:schemaRefs>
</ds:datastoreItem>
</file>

<file path=customXml/itemProps3.xml><?xml version="1.0" encoding="utf-8"?>
<ds:datastoreItem xmlns:ds="http://schemas.openxmlformats.org/officeDocument/2006/customXml" ds:itemID="{207679DE-C731-4557-8608-92DFB2D348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cbce94-d598-44bd-9b28-71437194a951"/>
    <ds:schemaRef ds:uri="a25735a2-a44d-4975-afb8-c5a782e5b2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Waterloo16-9</Template>
  <TotalTime>2735</TotalTime>
  <Words>1009</Words>
  <Application>Microsoft Office PowerPoint</Application>
  <PresentationFormat>Widescreen</PresentationFormat>
  <Paragraphs>147</Paragraphs>
  <Slides>17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Barlow Condensed</vt:lpstr>
      <vt:lpstr>Calibri</vt:lpstr>
      <vt:lpstr>Georgia</vt:lpstr>
      <vt:lpstr>Open Sans</vt:lpstr>
      <vt:lpstr>Symbol</vt:lpstr>
      <vt:lpstr>Verdana</vt:lpstr>
      <vt:lpstr>Wingdings</vt:lpstr>
      <vt:lpstr>Waterloo16-9</vt:lpstr>
      <vt:lpstr>Taking Control  of Your  Academic  Identity </vt:lpstr>
      <vt:lpstr>Land  Acknowledgement</vt:lpstr>
      <vt:lpstr>Table of  contents</vt:lpstr>
      <vt:lpstr>What Is My  Academic  Identity?</vt:lpstr>
      <vt:lpstr>Introducing ORCID</vt:lpstr>
      <vt:lpstr>How it connects</vt:lpstr>
      <vt:lpstr>ORCID Helps to Disambiguate Authors</vt:lpstr>
      <vt:lpstr>ORCID profile information</vt:lpstr>
      <vt:lpstr>What can  I do?</vt:lpstr>
      <vt:lpstr>Step 1: Register with ORCID</vt:lpstr>
      <vt:lpstr>Step 2: Sign up with ORCID</vt:lpstr>
      <vt:lpstr>Step 3: Fill out your profile</vt:lpstr>
      <vt:lpstr>Step 4: Connect with other platforms</vt:lpstr>
      <vt:lpstr>Step 5: Share it, use it</vt:lpstr>
      <vt:lpstr>Wrap up</vt:lpstr>
      <vt:lpstr>Credits and Licensing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Control of Your Academic Identity</dc:title>
  <dc:creator>Laura Bredahl</dc:creator>
  <cp:lastModifiedBy>Stefaniada Voichita</cp:lastModifiedBy>
  <cp:revision>194</cp:revision>
  <dcterms:created xsi:type="dcterms:W3CDTF">2022-09-13T13:30:20Z</dcterms:created>
  <dcterms:modified xsi:type="dcterms:W3CDTF">2023-10-18T00:57:42Z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5C372C5A-CE9A-4A43-86C7-82DD77BFCA15</vt:lpwstr>
  </property>
  <property fmtid="{D5CDD505-2E9C-101B-9397-08002B2CF9AE}" pid="3" name="ArticulatePath">
    <vt:lpwstr>ORCID_converted-lb-edits</vt:lpwstr>
  </property>
  <property fmtid="{D5CDD505-2E9C-101B-9397-08002B2CF9AE}" pid="4" name="ContentTypeId">
    <vt:lpwstr>0x0101001F0BBFFA70691249B8CB1C6DE94B3B99</vt:lpwstr>
  </property>
</Properties>
</file>